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0" r:id="rId4"/>
  </p:sldMasterIdLst>
  <p:notesMasterIdLst>
    <p:notesMasterId r:id="rId29"/>
  </p:notesMasterIdLst>
  <p:handoutMasterIdLst>
    <p:handoutMasterId r:id="rId30"/>
  </p:handoutMasterIdLst>
  <p:sldIdLst>
    <p:sldId id="258" r:id="rId5"/>
    <p:sldId id="301" r:id="rId6"/>
    <p:sldId id="300" r:id="rId7"/>
    <p:sldId id="298" r:id="rId8"/>
    <p:sldId id="302" r:id="rId9"/>
    <p:sldId id="292" r:id="rId10"/>
    <p:sldId id="282" r:id="rId11"/>
    <p:sldId id="283" r:id="rId12"/>
    <p:sldId id="288" r:id="rId13"/>
    <p:sldId id="303" r:id="rId14"/>
    <p:sldId id="280" r:id="rId15"/>
    <p:sldId id="304" r:id="rId16"/>
    <p:sldId id="305" r:id="rId17"/>
    <p:sldId id="306" r:id="rId18"/>
    <p:sldId id="308" r:id="rId19"/>
    <p:sldId id="307" r:id="rId20"/>
    <p:sldId id="297" r:id="rId21"/>
    <p:sldId id="290" r:id="rId22"/>
    <p:sldId id="263" r:id="rId23"/>
    <p:sldId id="293" r:id="rId24"/>
    <p:sldId id="294" r:id="rId25"/>
    <p:sldId id="309" r:id="rId26"/>
    <p:sldId id="310" r:id="rId27"/>
    <p:sldId id="277" r:id="rId28"/>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defTabSz="457200"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defTabSz="457200"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defTabSz="457200"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defTabSz="457200"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CC00"/>
    <a:srgbClr val="FFF986"/>
    <a:srgbClr val="C8FDFE"/>
    <a:srgbClr val="FEFF95"/>
    <a:srgbClr val="92D050"/>
    <a:srgbClr val="8EF42F"/>
    <a:srgbClr val="0FD78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33" autoAdjust="0"/>
    <p:restoredTop sz="94322" autoAdjust="0"/>
  </p:normalViewPr>
  <p:slideViewPr>
    <p:cSldViewPr>
      <p:cViewPr varScale="1">
        <p:scale>
          <a:sx n="87" d="100"/>
          <a:sy n="87" d="100"/>
        </p:scale>
        <p:origin x="931"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1F8D8-D10A-0348-EF3A-7517812696D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3D56FC15-D199-6E7A-B4DE-6D4EB38366B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6F18B9B-56B0-4B33-B1B9-A3DDB7193C00}" type="datetimeFigureOut">
              <a:rPr lang="en-GB"/>
              <a:pPr>
                <a:defRPr/>
              </a:pPr>
              <a:t>19/09/2022</a:t>
            </a:fld>
            <a:endParaRPr lang="en-GB"/>
          </a:p>
        </p:txBody>
      </p:sp>
      <p:sp>
        <p:nvSpPr>
          <p:cNvPr id="4" name="Footer Placeholder 3">
            <a:extLst>
              <a:ext uri="{FF2B5EF4-FFF2-40B4-BE49-F238E27FC236}">
                <a16:creationId xmlns:a16="http://schemas.microsoft.com/office/drawing/2014/main" id="{2375AA96-C740-85B9-B5B6-DAA8282FDB8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A9D635AE-6823-4A9D-867B-89AB2E210082}"/>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373D60-9437-46C6-A2EA-C4366322AC87}"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1623B4-F184-7062-F07B-8C723B335C5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5D38811-3252-AC8C-94AA-43E35F235E3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A989AFCD-5084-4A57-85A0-D8DA8C46957E}" type="datetimeFigureOut">
              <a:rPr lang="en-GB"/>
              <a:pPr>
                <a:defRPr/>
              </a:pPr>
              <a:t>19/09/2022</a:t>
            </a:fld>
            <a:endParaRPr lang="en-GB"/>
          </a:p>
        </p:txBody>
      </p:sp>
      <p:sp>
        <p:nvSpPr>
          <p:cNvPr id="4" name="Slide Image Placeholder 3">
            <a:extLst>
              <a:ext uri="{FF2B5EF4-FFF2-40B4-BE49-F238E27FC236}">
                <a16:creationId xmlns:a16="http://schemas.microsoft.com/office/drawing/2014/main" id="{596D1E8E-A175-15B4-2E97-2FDE3BA990D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A96720F-260A-9940-6817-74CA8E63C33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35CB48F-0569-AC25-341B-A31E6E2E512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3B89094-5D41-30B5-7583-C977C58D8AAA}"/>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E0AE7B5-CE18-4FF4-B0A2-115276A9B36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2CEBF7F-BC7F-0633-06D2-422E0771D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0BA7A6D-5902-ACD5-3420-704A7610F5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3ECEA81E-F863-7621-08CA-78A97BA5CC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FB51DB3D-A19C-4D22-B15A-62CEC9515168}" type="slidenum">
              <a:rPr lang="en-GB" altLang="en-US">
                <a:latin typeface="Arial" panose="020B0604020202020204" pitchFamily="34" charset="0"/>
                <a:cs typeface="Arial" panose="020B0604020202020204" pitchFamily="34" charset="0"/>
              </a:rPr>
              <a:pPr/>
              <a:t>1</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EF092FA-5E8B-CA4D-0A83-6EC1961C78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063F6B9-366A-84C6-59C4-2D90F0276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a:extLst>
              <a:ext uri="{FF2B5EF4-FFF2-40B4-BE49-F238E27FC236}">
                <a16:creationId xmlns:a16="http://schemas.microsoft.com/office/drawing/2014/main" id="{8C16E73F-47B6-5BD1-E7C1-E2BFB6887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EF0B889E-BD54-4417-A9F5-62E0CC251116}"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A14C41E-7275-5BD6-D53D-EBDDA1759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ED8AE68-B5FC-944F-9F0B-05AD899F0C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989E7575-B268-DD34-DAE3-FD3E0C92B9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9ABA7D9A-C5FB-4731-A789-67DD758A1125}" type="slidenum">
              <a:rPr lang="en-GB" altLang="en-US">
                <a:latin typeface="Arial" panose="020B0604020202020204" pitchFamily="34" charset="0"/>
                <a:cs typeface="Arial" panose="020B0604020202020204" pitchFamily="34" charset="0"/>
              </a:rPr>
              <a:pPr/>
              <a:t>7</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E1FCFBF-0CD5-6DAF-0693-97B4F027F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14B6CC8-F296-FADE-38A5-7BB529288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4D53C4ED-A6F8-6DFE-93C2-6ED679151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FF23AC-B1C4-4076-8AA9-07A9371557DD}"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3CEF02D-8695-D3F1-A27D-935A72786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6B801D9-03E7-EB1F-EB6A-E2AAD8A8B9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695F00DE-5F9C-480B-3CB9-4D578F0137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2BE426FB-246B-44AB-BF80-F9EE59B1A0DB}" type="slidenum">
              <a:rPr lang="en-GB" altLang="en-US">
                <a:latin typeface="Arial" panose="020B0604020202020204" pitchFamily="34" charset="0"/>
                <a:cs typeface="Arial" panose="020B0604020202020204" pitchFamily="34" charset="0"/>
              </a:rPr>
              <a:pPr/>
              <a:t>9</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A5971AB-A06C-22E1-7243-9D3F2C0E0C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07316AA-31E5-3EE2-78A8-4C515370D9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63549990-7BF9-CC87-071F-32BCC118D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D2387A61-65DF-4A69-A76A-8921C9CF4357}" type="slidenum">
              <a:rPr lang="en-GB" altLang="en-US">
                <a:latin typeface="Arial" panose="020B0604020202020204" pitchFamily="34" charset="0"/>
                <a:cs typeface="Arial" panose="020B0604020202020204" pitchFamily="34" charset="0"/>
              </a:rPr>
              <a:pPr/>
              <a:t>11</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A66406B-250B-9028-0D2C-027ACB03D7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96C0858-6497-24A8-EFEA-47EBA43B62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7AFD74D6-1DE6-402A-26C4-2ABFA7E61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FEB87E37-3621-4443-A651-E101E3017426}" type="slidenum">
              <a:rPr lang="en-GB" altLang="en-US">
                <a:latin typeface="Arial" panose="020B0604020202020204" pitchFamily="34" charset="0"/>
                <a:cs typeface="Arial" panose="020B0604020202020204" pitchFamily="34" charset="0"/>
              </a:rPr>
              <a:pPr/>
              <a:t>19</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C8ADC30-0CBD-51DA-D8BC-D3E04516E6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F559008-869B-E068-6E4F-D1BCD1662F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64A17370-1429-45C9-0587-20065FCAFD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defRPr>
            </a:lvl9pPr>
          </a:lstStyle>
          <a:p>
            <a:fld id="{6ABBBC52-DB0B-4971-B6E0-AA8AD34A4024}" type="slidenum">
              <a:rPr lang="en-GB" altLang="en-US">
                <a:latin typeface="Arial" panose="020B0604020202020204" pitchFamily="34" charset="0"/>
                <a:cs typeface="Arial" panose="020B0604020202020204" pitchFamily="34" charset="0"/>
              </a:rPr>
              <a:pPr/>
              <a:t>24</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44D55FC9-6B18-3925-15C8-A7F11AFAC24D}"/>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882AB917-8CC1-AA4F-21BE-264E33CC6A7B}"/>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437ECEB-DA70-5FA7-5517-2F4091F225DC}"/>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3B710538-84CC-2862-CE5E-52F6C1FEBB8E}"/>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90479A3E-00EC-CB4A-6578-DEFA883F231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BBE818F5-F2AE-CA11-AD45-FC3DACE9D1C0}"/>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EE2E9522-0AA4-2CA1-EA19-DE0DC65C035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B52CB8A1-BBB5-6EFD-1221-AB49079AFDB9}"/>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9796C29F-E7D8-EB00-4F3C-6658847F383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DBD4BA69-93B6-C38A-1CDD-A24CFB52F837}"/>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A3D09F72-DDCF-6B10-26E4-69B3CF834A52}"/>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157FB37-E3ED-2AF2-7884-D9298ADE4037}"/>
              </a:ext>
            </a:extLst>
          </p:cNvPr>
          <p:cNvSpPr>
            <a:spLocks noGrp="1"/>
          </p:cNvSpPr>
          <p:nvPr>
            <p:ph type="dt" sz="half" idx="10"/>
          </p:nvPr>
        </p:nvSpPr>
        <p:spPr/>
        <p:txBody>
          <a:bodyPr/>
          <a:lstStyle>
            <a:lvl1pPr>
              <a:defRPr/>
            </a:lvl1pPr>
          </a:lstStyle>
          <a:p>
            <a:pPr>
              <a:defRPr/>
            </a:pPr>
            <a:fld id="{B50DA890-0374-4BA7-AB30-195CFEA04110}" type="datetime1">
              <a:rPr lang="en-US"/>
              <a:pPr>
                <a:defRPr/>
              </a:pPr>
              <a:t>9/19/2022</a:t>
            </a:fld>
            <a:endParaRPr lang="en-US"/>
          </a:p>
        </p:txBody>
      </p:sp>
      <p:sp>
        <p:nvSpPr>
          <p:cNvPr id="16" name="Footer Placeholder 4">
            <a:extLst>
              <a:ext uri="{FF2B5EF4-FFF2-40B4-BE49-F238E27FC236}">
                <a16:creationId xmlns:a16="http://schemas.microsoft.com/office/drawing/2014/main" id="{56676336-FD71-AB47-D994-277D502E2E31}"/>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63D2A6B3-2155-1F40-BDD4-D92873D5A82D}"/>
              </a:ext>
            </a:extLst>
          </p:cNvPr>
          <p:cNvSpPr>
            <a:spLocks noGrp="1"/>
          </p:cNvSpPr>
          <p:nvPr>
            <p:ph type="sldNum" sz="quarter" idx="12"/>
          </p:nvPr>
        </p:nvSpPr>
        <p:spPr/>
        <p:txBody>
          <a:bodyPr/>
          <a:lstStyle>
            <a:lvl1pPr>
              <a:defRPr/>
            </a:lvl1pPr>
          </a:lstStyle>
          <a:p>
            <a:fld id="{061659C4-B9B4-4050-BD15-DDD1C26F2A6F}" type="slidenum">
              <a:rPr lang="en-US" altLang="en-US"/>
              <a:pPr/>
              <a:t>‹#›</a:t>
            </a:fld>
            <a:endParaRPr lang="en-US" altLang="en-US"/>
          </a:p>
        </p:txBody>
      </p:sp>
    </p:spTree>
    <p:extLst>
      <p:ext uri="{BB962C8B-B14F-4D97-AF65-F5344CB8AC3E}">
        <p14:creationId xmlns:p14="http://schemas.microsoft.com/office/powerpoint/2010/main" val="318973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738771-422B-D7B0-B66B-944C5DA11C01}"/>
              </a:ext>
            </a:extLst>
          </p:cNvPr>
          <p:cNvSpPr>
            <a:spLocks noGrp="1"/>
          </p:cNvSpPr>
          <p:nvPr>
            <p:ph type="dt" sz="half" idx="10"/>
          </p:nvPr>
        </p:nvSpPr>
        <p:spPr/>
        <p:txBody>
          <a:bodyPr/>
          <a:lstStyle>
            <a:lvl1pPr>
              <a:defRPr/>
            </a:lvl1pPr>
          </a:lstStyle>
          <a:p>
            <a:pPr>
              <a:defRPr/>
            </a:pPr>
            <a:fld id="{96008398-BAB2-44C6-8E79-B4CCD781BFB6}" type="datetime1">
              <a:rPr lang="en-US"/>
              <a:pPr>
                <a:defRPr/>
              </a:pPr>
              <a:t>9/19/2022</a:t>
            </a:fld>
            <a:endParaRPr lang="en-US"/>
          </a:p>
        </p:txBody>
      </p:sp>
      <p:sp>
        <p:nvSpPr>
          <p:cNvPr id="5" name="Footer Placeholder 4">
            <a:extLst>
              <a:ext uri="{FF2B5EF4-FFF2-40B4-BE49-F238E27FC236}">
                <a16:creationId xmlns:a16="http://schemas.microsoft.com/office/drawing/2014/main" id="{441EAD86-51A7-8119-550B-6B55CBB6F20A}"/>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DBB5BE23-A298-A964-D80B-81932EFA6067}"/>
              </a:ext>
            </a:extLst>
          </p:cNvPr>
          <p:cNvSpPr>
            <a:spLocks noGrp="1"/>
          </p:cNvSpPr>
          <p:nvPr>
            <p:ph type="sldNum" sz="quarter" idx="12"/>
          </p:nvPr>
        </p:nvSpPr>
        <p:spPr/>
        <p:txBody>
          <a:bodyPr/>
          <a:lstStyle>
            <a:lvl1pPr>
              <a:defRPr/>
            </a:lvl1pPr>
          </a:lstStyle>
          <a:p>
            <a:fld id="{F75DAAC1-E926-4BAA-803D-A0602527686C}" type="slidenum">
              <a:rPr lang="en-US" altLang="en-US"/>
              <a:pPr/>
              <a:t>‹#›</a:t>
            </a:fld>
            <a:endParaRPr lang="en-US" altLang="en-US"/>
          </a:p>
        </p:txBody>
      </p:sp>
    </p:spTree>
    <p:extLst>
      <p:ext uri="{BB962C8B-B14F-4D97-AF65-F5344CB8AC3E}">
        <p14:creationId xmlns:p14="http://schemas.microsoft.com/office/powerpoint/2010/main" val="132678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D4BC9-0FC9-5850-DAE9-1645A0C4D6D6}"/>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fontAlgn="base">
              <a:spcBef>
                <a:spcPct val="0"/>
              </a:spcBef>
              <a:spcAft>
                <a:spcPct val="0"/>
              </a:spcAft>
              <a:defRPr>
                <a:solidFill>
                  <a:schemeClr val="tx1"/>
                </a:solidFill>
                <a:latin typeface="Comic Sans MS" panose="030F0702030302020204" pitchFamily="66" charset="0"/>
              </a:defRPr>
            </a:lvl6pPr>
            <a:lvl7pPr marL="2971800" indent="-228600" defTabSz="457200" fontAlgn="base">
              <a:spcBef>
                <a:spcPct val="0"/>
              </a:spcBef>
              <a:spcAft>
                <a:spcPct val="0"/>
              </a:spcAft>
              <a:defRPr>
                <a:solidFill>
                  <a:schemeClr val="tx1"/>
                </a:solidFill>
                <a:latin typeface="Comic Sans MS" panose="030F0702030302020204" pitchFamily="66" charset="0"/>
              </a:defRPr>
            </a:lvl7pPr>
            <a:lvl8pPr marL="3429000" indent="-228600" defTabSz="457200" fontAlgn="base">
              <a:spcBef>
                <a:spcPct val="0"/>
              </a:spcBef>
              <a:spcAft>
                <a:spcPct val="0"/>
              </a:spcAft>
              <a:defRPr>
                <a:solidFill>
                  <a:schemeClr val="tx1"/>
                </a:solidFill>
                <a:latin typeface="Comic Sans MS" panose="030F0702030302020204" pitchFamily="66" charset="0"/>
              </a:defRPr>
            </a:lvl8pPr>
            <a:lvl9pPr marL="3886200" indent="-228600" defTabSz="457200" fontAlgn="base">
              <a:spcBef>
                <a:spcPct val="0"/>
              </a:spcBef>
              <a:spcAft>
                <a:spcPct val="0"/>
              </a:spcAft>
              <a:defRPr>
                <a:solidFill>
                  <a:schemeClr val="tx1"/>
                </a:solidFill>
                <a:latin typeface="Comic Sans MS" panose="030F0702030302020204" pitchFamily="66" charset="0"/>
              </a:defRPr>
            </a:lvl9pPr>
          </a:lstStyle>
          <a:p>
            <a:pPr eaLnBrk="1" hangingPunct="1">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019C99EB-85D8-A107-4934-815656477316}"/>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fontAlgn="base">
              <a:spcBef>
                <a:spcPct val="0"/>
              </a:spcBef>
              <a:spcAft>
                <a:spcPct val="0"/>
              </a:spcAft>
              <a:defRPr>
                <a:solidFill>
                  <a:schemeClr val="tx1"/>
                </a:solidFill>
                <a:latin typeface="Comic Sans MS" panose="030F0702030302020204" pitchFamily="66" charset="0"/>
              </a:defRPr>
            </a:lvl6pPr>
            <a:lvl7pPr marL="2971800" indent="-228600" defTabSz="457200" fontAlgn="base">
              <a:spcBef>
                <a:spcPct val="0"/>
              </a:spcBef>
              <a:spcAft>
                <a:spcPct val="0"/>
              </a:spcAft>
              <a:defRPr>
                <a:solidFill>
                  <a:schemeClr val="tx1"/>
                </a:solidFill>
                <a:latin typeface="Comic Sans MS" panose="030F0702030302020204" pitchFamily="66" charset="0"/>
              </a:defRPr>
            </a:lvl7pPr>
            <a:lvl8pPr marL="3429000" indent="-228600" defTabSz="457200" fontAlgn="base">
              <a:spcBef>
                <a:spcPct val="0"/>
              </a:spcBef>
              <a:spcAft>
                <a:spcPct val="0"/>
              </a:spcAft>
              <a:defRPr>
                <a:solidFill>
                  <a:schemeClr val="tx1"/>
                </a:solidFill>
                <a:latin typeface="Comic Sans MS" panose="030F0702030302020204" pitchFamily="66" charset="0"/>
              </a:defRPr>
            </a:lvl8pPr>
            <a:lvl9pPr marL="3886200" indent="-228600" defTabSz="457200" fontAlgn="base">
              <a:spcBef>
                <a:spcPct val="0"/>
              </a:spcBef>
              <a:spcAft>
                <a:spcPct val="0"/>
              </a:spcAft>
              <a:defRPr>
                <a:solidFill>
                  <a:schemeClr val="tx1"/>
                </a:solidFill>
                <a:latin typeface="Comic Sans MS" panose="030F0702030302020204" pitchFamily="66"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500D620C-9943-25E4-590F-E91425899B27}"/>
              </a:ext>
            </a:extLst>
          </p:cNvPr>
          <p:cNvSpPr>
            <a:spLocks noGrp="1"/>
          </p:cNvSpPr>
          <p:nvPr>
            <p:ph type="dt" sz="half" idx="14"/>
          </p:nvPr>
        </p:nvSpPr>
        <p:spPr/>
        <p:txBody>
          <a:bodyPr/>
          <a:lstStyle>
            <a:lvl1pPr>
              <a:defRPr/>
            </a:lvl1pPr>
          </a:lstStyle>
          <a:p>
            <a:pPr>
              <a:defRPr/>
            </a:pPr>
            <a:fld id="{50865BAB-FB9C-4AC0-A368-65682FAFC3C2}" type="datetime1">
              <a:rPr lang="en-US"/>
              <a:pPr>
                <a:defRPr/>
              </a:pPr>
              <a:t>9/19/2022</a:t>
            </a:fld>
            <a:endParaRPr lang="en-US"/>
          </a:p>
        </p:txBody>
      </p:sp>
      <p:sp>
        <p:nvSpPr>
          <p:cNvPr id="7" name="Footer Placeholder 4">
            <a:extLst>
              <a:ext uri="{FF2B5EF4-FFF2-40B4-BE49-F238E27FC236}">
                <a16:creationId xmlns:a16="http://schemas.microsoft.com/office/drawing/2014/main" id="{91805C42-D2C4-BAA2-9708-B7BC8ACFBC69}"/>
              </a:ext>
            </a:extLst>
          </p:cNvPr>
          <p:cNvSpPr>
            <a:spLocks noGrp="1"/>
          </p:cNvSpPr>
          <p:nvPr>
            <p:ph type="ftr" sz="quarter" idx="15"/>
          </p:nvPr>
        </p:nvSpPr>
        <p:spPr/>
        <p:txBody>
          <a:bodyPr/>
          <a:lstStyle>
            <a:lvl1pPr>
              <a:defRPr/>
            </a:lvl1pPr>
          </a:lstStyle>
          <a:p>
            <a:pPr>
              <a:defRPr/>
            </a:pPr>
            <a:r>
              <a:rPr lang="en-US"/>
              <a:t>
              </a:t>
            </a:r>
          </a:p>
        </p:txBody>
      </p:sp>
      <p:sp>
        <p:nvSpPr>
          <p:cNvPr id="8" name="Slide Number Placeholder 5">
            <a:extLst>
              <a:ext uri="{FF2B5EF4-FFF2-40B4-BE49-F238E27FC236}">
                <a16:creationId xmlns:a16="http://schemas.microsoft.com/office/drawing/2014/main" id="{E12DAC22-E75B-30C3-7A9B-D10BB497EF7B}"/>
              </a:ext>
            </a:extLst>
          </p:cNvPr>
          <p:cNvSpPr>
            <a:spLocks noGrp="1"/>
          </p:cNvSpPr>
          <p:nvPr>
            <p:ph type="sldNum" sz="quarter" idx="16"/>
          </p:nvPr>
        </p:nvSpPr>
        <p:spPr/>
        <p:txBody>
          <a:bodyPr/>
          <a:lstStyle>
            <a:lvl1pPr>
              <a:defRPr/>
            </a:lvl1pPr>
          </a:lstStyle>
          <a:p>
            <a:fld id="{B2C07B57-916E-4E54-8C3E-DC439624ADD0}" type="slidenum">
              <a:rPr lang="en-US" altLang="en-US"/>
              <a:pPr/>
              <a:t>‹#›</a:t>
            </a:fld>
            <a:endParaRPr lang="en-US" altLang="en-US"/>
          </a:p>
        </p:txBody>
      </p:sp>
    </p:spTree>
    <p:extLst>
      <p:ext uri="{BB962C8B-B14F-4D97-AF65-F5344CB8AC3E}">
        <p14:creationId xmlns:p14="http://schemas.microsoft.com/office/powerpoint/2010/main" val="132258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589934-8441-EB86-0635-FDD278893AFF}"/>
              </a:ext>
            </a:extLst>
          </p:cNvPr>
          <p:cNvSpPr>
            <a:spLocks noGrp="1"/>
          </p:cNvSpPr>
          <p:nvPr>
            <p:ph type="dt" sz="half" idx="10"/>
          </p:nvPr>
        </p:nvSpPr>
        <p:spPr/>
        <p:txBody>
          <a:bodyPr/>
          <a:lstStyle>
            <a:lvl1pPr>
              <a:defRPr/>
            </a:lvl1pPr>
          </a:lstStyle>
          <a:p>
            <a:pPr>
              <a:defRPr/>
            </a:pPr>
            <a:fld id="{2300F4DA-6E12-4EDC-9FDD-C02ECD3D9BD4}" type="datetime1">
              <a:rPr lang="en-US"/>
              <a:pPr>
                <a:defRPr/>
              </a:pPr>
              <a:t>9/19/2022</a:t>
            </a:fld>
            <a:endParaRPr lang="en-US"/>
          </a:p>
        </p:txBody>
      </p:sp>
      <p:sp>
        <p:nvSpPr>
          <p:cNvPr id="5" name="Footer Placeholder 4">
            <a:extLst>
              <a:ext uri="{FF2B5EF4-FFF2-40B4-BE49-F238E27FC236}">
                <a16:creationId xmlns:a16="http://schemas.microsoft.com/office/drawing/2014/main" id="{2B15D006-0045-08C3-BB6C-D193C2EBCF99}"/>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32F85522-53B2-9EDE-9C7D-28477229A6C2}"/>
              </a:ext>
            </a:extLst>
          </p:cNvPr>
          <p:cNvSpPr>
            <a:spLocks noGrp="1"/>
          </p:cNvSpPr>
          <p:nvPr>
            <p:ph type="sldNum" sz="quarter" idx="12"/>
          </p:nvPr>
        </p:nvSpPr>
        <p:spPr/>
        <p:txBody>
          <a:bodyPr/>
          <a:lstStyle>
            <a:lvl1pPr>
              <a:defRPr/>
            </a:lvl1pPr>
          </a:lstStyle>
          <a:p>
            <a:fld id="{6CF03ED7-D2A0-4574-B254-19D5C6EC2611}" type="slidenum">
              <a:rPr lang="en-US" altLang="en-US"/>
              <a:pPr/>
              <a:t>‹#›</a:t>
            </a:fld>
            <a:endParaRPr lang="en-US" altLang="en-US"/>
          </a:p>
        </p:txBody>
      </p:sp>
    </p:spTree>
    <p:extLst>
      <p:ext uri="{BB962C8B-B14F-4D97-AF65-F5344CB8AC3E}">
        <p14:creationId xmlns:p14="http://schemas.microsoft.com/office/powerpoint/2010/main" val="201680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2405C7-2DDB-A2A9-7564-B890E54965BE}"/>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fontAlgn="base">
              <a:spcBef>
                <a:spcPct val="0"/>
              </a:spcBef>
              <a:spcAft>
                <a:spcPct val="0"/>
              </a:spcAft>
              <a:defRPr>
                <a:solidFill>
                  <a:schemeClr val="tx1"/>
                </a:solidFill>
                <a:latin typeface="Comic Sans MS" panose="030F0702030302020204" pitchFamily="66" charset="0"/>
              </a:defRPr>
            </a:lvl6pPr>
            <a:lvl7pPr marL="2971800" indent="-228600" defTabSz="457200" fontAlgn="base">
              <a:spcBef>
                <a:spcPct val="0"/>
              </a:spcBef>
              <a:spcAft>
                <a:spcPct val="0"/>
              </a:spcAft>
              <a:defRPr>
                <a:solidFill>
                  <a:schemeClr val="tx1"/>
                </a:solidFill>
                <a:latin typeface="Comic Sans MS" panose="030F0702030302020204" pitchFamily="66" charset="0"/>
              </a:defRPr>
            </a:lvl7pPr>
            <a:lvl8pPr marL="3429000" indent="-228600" defTabSz="457200" fontAlgn="base">
              <a:spcBef>
                <a:spcPct val="0"/>
              </a:spcBef>
              <a:spcAft>
                <a:spcPct val="0"/>
              </a:spcAft>
              <a:defRPr>
                <a:solidFill>
                  <a:schemeClr val="tx1"/>
                </a:solidFill>
                <a:latin typeface="Comic Sans MS" panose="030F0702030302020204" pitchFamily="66" charset="0"/>
              </a:defRPr>
            </a:lvl8pPr>
            <a:lvl9pPr marL="3886200" indent="-228600" defTabSz="457200" fontAlgn="base">
              <a:spcBef>
                <a:spcPct val="0"/>
              </a:spcBef>
              <a:spcAft>
                <a:spcPct val="0"/>
              </a:spcAft>
              <a:defRPr>
                <a:solidFill>
                  <a:schemeClr val="tx1"/>
                </a:solidFill>
                <a:latin typeface="Comic Sans MS" panose="030F0702030302020204" pitchFamily="66" charset="0"/>
              </a:defRPr>
            </a:lvl9pPr>
          </a:lstStyle>
          <a:p>
            <a:pPr eaLnBrk="1" hangingPunct="1">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595454FA-FB07-F082-5B9E-1BD2A6CBB50D}"/>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defTabSz="457200" fontAlgn="base">
              <a:spcBef>
                <a:spcPct val="0"/>
              </a:spcBef>
              <a:spcAft>
                <a:spcPct val="0"/>
              </a:spcAft>
              <a:defRPr>
                <a:solidFill>
                  <a:schemeClr val="tx1"/>
                </a:solidFill>
                <a:latin typeface="Comic Sans MS" panose="030F0702030302020204" pitchFamily="66" charset="0"/>
              </a:defRPr>
            </a:lvl6pPr>
            <a:lvl7pPr marL="2971800" indent="-228600" defTabSz="457200" fontAlgn="base">
              <a:spcBef>
                <a:spcPct val="0"/>
              </a:spcBef>
              <a:spcAft>
                <a:spcPct val="0"/>
              </a:spcAft>
              <a:defRPr>
                <a:solidFill>
                  <a:schemeClr val="tx1"/>
                </a:solidFill>
                <a:latin typeface="Comic Sans MS" panose="030F0702030302020204" pitchFamily="66" charset="0"/>
              </a:defRPr>
            </a:lvl7pPr>
            <a:lvl8pPr marL="3429000" indent="-228600" defTabSz="457200" fontAlgn="base">
              <a:spcBef>
                <a:spcPct val="0"/>
              </a:spcBef>
              <a:spcAft>
                <a:spcPct val="0"/>
              </a:spcAft>
              <a:defRPr>
                <a:solidFill>
                  <a:schemeClr val="tx1"/>
                </a:solidFill>
                <a:latin typeface="Comic Sans MS" panose="030F0702030302020204" pitchFamily="66" charset="0"/>
              </a:defRPr>
            </a:lvl8pPr>
            <a:lvl9pPr marL="3886200" indent="-228600" defTabSz="457200" fontAlgn="base">
              <a:spcBef>
                <a:spcPct val="0"/>
              </a:spcBef>
              <a:spcAft>
                <a:spcPct val="0"/>
              </a:spcAft>
              <a:defRPr>
                <a:solidFill>
                  <a:schemeClr val="tx1"/>
                </a:solidFill>
                <a:latin typeface="Comic Sans MS" panose="030F0702030302020204" pitchFamily="66"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AAACE2F1-A577-FFD3-2D66-67B0A6187B72}"/>
              </a:ext>
            </a:extLst>
          </p:cNvPr>
          <p:cNvSpPr>
            <a:spLocks noGrp="1"/>
          </p:cNvSpPr>
          <p:nvPr>
            <p:ph type="dt" sz="half" idx="14"/>
          </p:nvPr>
        </p:nvSpPr>
        <p:spPr/>
        <p:txBody>
          <a:bodyPr/>
          <a:lstStyle>
            <a:lvl1pPr>
              <a:defRPr/>
            </a:lvl1pPr>
          </a:lstStyle>
          <a:p>
            <a:pPr>
              <a:defRPr/>
            </a:pPr>
            <a:fld id="{1AA806B0-8953-4166-8111-D6E8A696EC7D}" type="datetime1">
              <a:rPr lang="en-US"/>
              <a:pPr>
                <a:defRPr/>
              </a:pPr>
              <a:t>9/19/2022</a:t>
            </a:fld>
            <a:endParaRPr lang="en-US"/>
          </a:p>
        </p:txBody>
      </p:sp>
      <p:sp>
        <p:nvSpPr>
          <p:cNvPr id="7" name="Footer Placeholder 4">
            <a:extLst>
              <a:ext uri="{FF2B5EF4-FFF2-40B4-BE49-F238E27FC236}">
                <a16:creationId xmlns:a16="http://schemas.microsoft.com/office/drawing/2014/main" id="{3DDEFEC2-0E40-D682-6345-071E1D67FF47}"/>
              </a:ext>
            </a:extLst>
          </p:cNvPr>
          <p:cNvSpPr>
            <a:spLocks noGrp="1"/>
          </p:cNvSpPr>
          <p:nvPr>
            <p:ph type="ftr" sz="quarter" idx="15"/>
          </p:nvPr>
        </p:nvSpPr>
        <p:spPr/>
        <p:txBody>
          <a:bodyPr/>
          <a:lstStyle>
            <a:lvl1pPr>
              <a:defRPr/>
            </a:lvl1pPr>
          </a:lstStyle>
          <a:p>
            <a:pPr>
              <a:defRPr/>
            </a:pPr>
            <a:r>
              <a:rPr lang="en-US"/>
              <a:t>
              </a:t>
            </a:r>
          </a:p>
        </p:txBody>
      </p:sp>
      <p:sp>
        <p:nvSpPr>
          <p:cNvPr id="8" name="Slide Number Placeholder 5">
            <a:extLst>
              <a:ext uri="{FF2B5EF4-FFF2-40B4-BE49-F238E27FC236}">
                <a16:creationId xmlns:a16="http://schemas.microsoft.com/office/drawing/2014/main" id="{9BC2F1E4-FC7B-67A4-C27C-C07C7717D164}"/>
              </a:ext>
            </a:extLst>
          </p:cNvPr>
          <p:cNvSpPr>
            <a:spLocks noGrp="1"/>
          </p:cNvSpPr>
          <p:nvPr>
            <p:ph type="sldNum" sz="quarter" idx="16"/>
          </p:nvPr>
        </p:nvSpPr>
        <p:spPr/>
        <p:txBody>
          <a:bodyPr/>
          <a:lstStyle>
            <a:lvl1pPr>
              <a:defRPr/>
            </a:lvl1pPr>
          </a:lstStyle>
          <a:p>
            <a:fld id="{AFB07814-FA3C-4C9B-96EA-3529C068058B}" type="slidenum">
              <a:rPr lang="en-US" altLang="en-US"/>
              <a:pPr/>
              <a:t>‹#›</a:t>
            </a:fld>
            <a:endParaRPr lang="en-US" altLang="en-US"/>
          </a:p>
        </p:txBody>
      </p:sp>
    </p:spTree>
    <p:extLst>
      <p:ext uri="{BB962C8B-B14F-4D97-AF65-F5344CB8AC3E}">
        <p14:creationId xmlns:p14="http://schemas.microsoft.com/office/powerpoint/2010/main" val="399601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7B8A13-264C-EF10-716D-E95A1990EED2}"/>
              </a:ext>
            </a:extLst>
          </p:cNvPr>
          <p:cNvSpPr>
            <a:spLocks noGrp="1"/>
          </p:cNvSpPr>
          <p:nvPr>
            <p:ph type="dt" sz="half" idx="14"/>
          </p:nvPr>
        </p:nvSpPr>
        <p:spPr/>
        <p:txBody>
          <a:bodyPr/>
          <a:lstStyle>
            <a:lvl1pPr>
              <a:defRPr/>
            </a:lvl1pPr>
          </a:lstStyle>
          <a:p>
            <a:pPr>
              <a:defRPr/>
            </a:pPr>
            <a:fld id="{0C1D38D8-ED07-447C-A5B2-5B1303A800FE}" type="datetime1">
              <a:rPr lang="en-US"/>
              <a:pPr>
                <a:defRPr/>
              </a:pPr>
              <a:t>9/19/2022</a:t>
            </a:fld>
            <a:endParaRPr lang="en-US"/>
          </a:p>
        </p:txBody>
      </p:sp>
      <p:sp>
        <p:nvSpPr>
          <p:cNvPr id="5" name="Footer Placeholder 4">
            <a:extLst>
              <a:ext uri="{FF2B5EF4-FFF2-40B4-BE49-F238E27FC236}">
                <a16:creationId xmlns:a16="http://schemas.microsoft.com/office/drawing/2014/main" id="{68ACAFF9-32E6-3FA4-7182-9626D4CEA99D}"/>
              </a:ext>
            </a:extLst>
          </p:cNvPr>
          <p:cNvSpPr>
            <a:spLocks noGrp="1"/>
          </p:cNvSpPr>
          <p:nvPr>
            <p:ph type="ftr" sz="quarter" idx="15"/>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4DE4EB16-EEEF-94BB-1820-2685942233AA}"/>
              </a:ext>
            </a:extLst>
          </p:cNvPr>
          <p:cNvSpPr>
            <a:spLocks noGrp="1"/>
          </p:cNvSpPr>
          <p:nvPr>
            <p:ph type="sldNum" sz="quarter" idx="16"/>
          </p:nvPr>
        </p:nvSpPr>
        <p:spPr/>
        <p:txBody>
          <a:bodyPr/>
          <a:lstStyle>
            <a:lvl1pPr>
              <a:defRPr/>
            </a:lvl1pPr>
          </a:lstStyle>
          <a:p>
            <a:fld id="{4001E9B5-BE24-4D6E-AC4B-20CC3BE106A5}" type="slidenum">
              <a:rPr lang="en-US" altLang="en-US"/>
              <a:pPr/>
              <a:t>‹#›</a:t>
            </a:fld>
            <a:endParaRPr lang="en-US" altLang="en-US"/>
          </a:p>
        </p:txBody>
      </p:sp>
    </p:spTree>
    <p:extLst>
      <p:ext uri="{BB962C8B-B14F-4D97-AF65-F5344CB8AC3E}">
        <p14:creationId xmlns:p14="http://schemas.microsoft.com/office/powerpoint/2010/main" val="234049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5490DC-8C85-56F7-BDA4-3F298C3E0C6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44B9B02-2F5A-0C6A-0D1D-1E39A9C4A42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AE7156F-1300-7208-8F0E-528DB2CACD52}"/>
              </a:ext>
            </a:extLst>
          </p:cNvPr>
          <p:cNvSpPr>
            <a:spLocks noGrp="1"/>
          </p:cNvSpPr>
          <p:nvPr>
            <p:ph type="sldNum" sz="quarter" idx="12"/>
          </p:nvPr>
        </p:nvSpPr>
        <p:spPr/>
        <p:txBody>
          <a:bodyPr/>
          <a:lstStyle>
            <a:lvl1pPr>
              <a:defRPr/>
            </a:lvl1pPr>
          </a:lstStyle>
          <a:p>
            <a:fld id="{A54CD739-C523-485D-8C34-11E36B4B35CE}" type="slidenum">
              <a:rPr lang="en-GB" altLang="en-US"/>
              <a:pPr/>
              <a:t>‹#›</a:t>
            </a:fld>
            <a:endParaRPr lang="en-GB" altLang="en-US"/>
          </a:p>
        </p:txBody>
      </p:sp>
    </p:spTree>
    <p:extLst>
      <p:ext uri="{BB962C8B-B14F-4D97-AF65-F5344CB8AC3E}">
        <p14:creationId xmlns:p14="http://schemas.microsoft.com/office/powerpoint/2010/main" val="3358784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FECE71-5120-32E0-67CC-100D08650DD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ECA9F916-999E-2C35-8B24-001E0BB9F1E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7346460-2EB0-3335-7F15-CD98260B425A}"/>
              </a:ext>
            </a:extLst>
          </p:cNvPr>
          <p:cNvSpPr>
            <a:spLocks noGrp="1"/>
          </p:cNvSpPr>
          <p:nvPr>
            <p:ph type="sldNum" sz="quarter" idx="12"/>
          </p:nvPr>
        </p:nvSpPr>
        <p:spPr/>
        <p:txBody>
          <a:bodyPr/>
          <a:lstStyle>
            <a:lvl1pPr>
              <a:defRPr/>
            </a:lvl1pPr>
          </a:lstStyle>
          <a:p>
            <a:fld id="{90D1020B-AFF8-4546-BF78-813168C062FA}" type="slidenum">
              <a:rPr lang="en-GB" altLang="en-US"/>
              <a:pPr/>
              <a:t>‹#›</a:t>
            </a:fld>
            <a:endParaRPr lang="en-GB" altLang="en-US"/>
          </a:p>
        </p:txBody>
      </p:sp>
    </p:spTree>
    <p:extLst>
      <p:ext uri="{BB962C8B-B14F-4D97-AF65-F5344CB8AC3E}">
        <p14:creationId xmlns:p14="http://schemas.microsoft.com/office/powerpoint/2010/main" val="403997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DB0174-BF0B-F570-0348-31EAD8F87B6B}"/>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705E72A-2B8C-4DAE-C177-CA1F4C86786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203727-4F68-B455-D508-9CB8394441B2}"/>
              </a:ext>
            </a:extLst>
          </p:cNvPr>
          <p:cNvSpPr>
            <a:spLocks noGrp="1"/>
          </p:cNvSpPr>
          <p:nvPr>
            <p:ph type="sldNum" sz="quarter" idx="12"/>
          </p:nvPr>
        </p:nvSpPr>
        <p:spPr/>
        <p:txBody>
          <a:bodyPr/>
          <a:lstStyle>
            <a:lvl1pPr>
              <a:defRPr/>
            </a:lvl1pPr>
          </a:lstStyle>
          <a:p>
            <a:fld id="{7990DF3E-1A44-4553-A840-F39B0DEDB457}" type="slidenum">
              <a:rPr lang="en-GB" altLang="en-US"/>
              <a:pPr/>
              <a:t>‹#›</a:t>
            </a:fld>
            <a:endParaRPr lang="en-GB" altLang="en-US"/>
          </a:p>
        </p:txBody>
      </p:sp>
    </p:spTree>
    <p:extLst>
      <p:ext uri="{BB962C8B-B14F-4D97-AF65-F5344CB8AC3E}">
        <p14:creationId xmlns:p14="http://schemas.microsoft.com/office/powerpoint/2010/main" val="101396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7917BC-EB93-C618-2639-02F2D1B4648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F29E557-7FBE-483D-FFC9-24018C278F6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75882BC-E081-3D6E-1583-A30B41ED3A95}"/>
              </a:ext>
            </a:extLst>
          </p:cNvPr>
          <p:cNvSpPr>
            <a:spLocks noGrp="1"/>
          </p:cNvSpPr>
          <p:nvPr>
            <p:ph type="sldNum" sz="quarter" idx="12"/>
          </p:nvPr>
        </p:nvSpPr>
        <p:spPr/>
        <p:txBody>
          <a:bodyPr/>
          <a:lstStyle>
            <a:lvl1pPr>
              <a:defRPr/>
            </a:lvl1pPr>
          </a:lstStyle>
          <a:p>
            <a:fld id="{795389D2-F8E8-4783-A773-FBA93EF07D74}" type="slidenum">
              <a:rPr lang="en-GB" altLang="en-US"/>
              <a:pPr/>
              <a:t>‹#›</a:t>
            </a:fld>
            <a:endParaRPr lang="en-GB" altLang="en-US"/>
          </a:p>
        </p:txBody>
      </p:sp>
    </p:spTree>
    <p:extLst>
      <p:ext uri="{BB962C8B-B14F-4D97-AF65-F5344CB8AC3E}">
        <p14:creationId xmlns:p14="http://schemas.microsoft.com/office/powerpoint/2010/main" val="326293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838CC0-CA1E-D380-5E20-551C33043386}"/>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668E7D6E-2721-4F0B-5125-E8540509CE7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844A40BA-7DDF-64AC-D3AA-85F274F2BB25}"/>
              </a:ext>
            </a:extLst>
          </p:cNvPr>
          <p:cNvSpPr>
            <a:spLocks noGrp="1"/>
          </p:cNvSpPr>
          <p:nvPr>
            <p:ph type="sldNum" sz="quarter" idx="12"/>
          </p:nvPr>
        </p:nvSpPr>
        <p:spPr/>
        <p:txBody>
          <a:bodyPr/>
          <a:lstStyle>
            <a:lvl1pPr>
              <a:defRPr/>
            </a:lvl1pPr>
          </a:lstStyle>
          <a:p>
            <a:fld id="{A4225FD4-FC26-49B1-8B7C-7BA7E87EF48D}" type="slidenum">
              <a:rPr lang="en-GB" altLang="en-US"/>
              <a:pPr/>
              <a:t>‹#›</a:t>
            </a:fld>
            <a:endParaRPr lang="en-GB" altLang="en-US"/>
          </a:p>
        </p:txBody>
      </p:sp>
    </p:spTree>
    <p:extLst>
      <p:ext uri="{BB962C8B-B14F-4D97-AF65-F5344CB8AC3E}">
        <p14:creationId xmlns:p14="http://schemas.microsoft.com/office/powerpoint/2010/main" val="3366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266A4F-85A3-30BD-9E02-F9813E6D6721}"/>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91F5A4BE-1744-0237-C420-8BD14C42F4C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0C408C2-CC50-04DC-6C81-67413BF56611}"/>
              </a:ext>
            </a:extLst>
          </p:cNvPr>
          <p:cNvSpPr>
            <a:spLocks noGrp="1"/>
          </p:cNvSpPr>
          <p:nvPr>
            <p:ph type="sldNum" sz="quarter" idx="12"/>
          </p:nvPr>
        </p:nvSpPr>
        <p:spPr/>
        <p:txBody>
          <a:bodyPr/>
          <a:lstStyle>
            <a:lvl1pPr>
              <a:defRPr/>
            </a:lvl1pPr>
          </a:lstStyle>
          <a:p>
            <a:fld id="{995D86E0-07E7-4CDA-8530-9A298E97FB7D}" type="slidenum">
              <a:rPr lang="en-GB" altLang="en-US"/>
              <a:pPr/>
              <a:t>‹#›</a:t>
            </a:fld>
            <a:endParaRPr lang="en-GB" altLang="en-US"/>
          </a:p>
        </p:txBody>
      </p:sp>
    </p:spTree>
    <p:extLst>
      <p:ext uri="{BB962C8B-B14F-4D97-AF65-F5344CB8AC3E}">
        <p14:creationId xmlns:p14="http://schemas.microsoft.com/office/powerpoint/2010/main" val="354836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9FA1C1D-95CF-41D8-49ED-B3CF18213A9A}"/>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AE063E9E-A329-A078-0256-3EE4E1D528F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4AA602D-5FD0-CCA5-A033-72600FA2806C}"/>
              </a:ext>
            </a:extLst>
          </p:cNvPr>
          <p:cNvSpPr>
            <a:spLocks noGrp="1"/>
          </p:cNvSpPr>
          <p:nvPr>
            <p:ph type="sldNum" sz="quarter" idx="12"/>
          </p:nvPr>
        </p:nvSpPr>
        <p:spPr/>
        <p:txBody>
          <a:bodyPr/>
          <a:lstStyle>
            <a:lvl1pPr>
              <a:defRPr/>
            </a:lvl1pPr>
          </a:lstStyle>
          <a:p>
            <a:fld id="{A6F3E492-BB50-45D7-A18D-8F57DAD6EF38}" type="slidenum">
              <a:rPr lang="en-GB" altLang="en-US"/>
              <a:pPr/>
              <a:t>‹#›</a:t>
            </a:fld>
            <a:endParaRPr lang="en-GB" altLang="en-US"/>
          </a:p>
        </p:txBody>
      </p:sp>
    </p:spTree>
    <p:extLst>
      <p:ext uri="{BB962C8B-B14F-4D97-AF65-F5344CB8AC3E}">
        <p14:creationId xmlns:p14="http://schemas.microsoft.com/office/powerpoint/2010/main" val="266230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C0D4F-D35A-9283-AAF3-C745B1D4506C}"/>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3E6C332F-C760-A787-6749-DA0572C906E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68367613-9DF0-1347-9FD1-F803AD0D4B02}"/>
              </a:ext>
            </a:extLst>
          </p:cNvPr>
          <p:cNvSpPr>
            <a:spLocks noGrp="1"/>
          </p:cNvSpPr>
          <p:nvPr>
            <p:ph type="sldNum" sz="quarter" idx="12"/>
          </p:nvPr>
        </p:nvSpPr>
        <p:spPr/>
        <p:txBody>
          <a:bodyPr/>
          <a:lstStyle>
            <a:lvl1pPr>
              <a:defRPr/>
            </a:lvl1pPr>
          </a:lstStyle>
          <a:p>
            <a:fld id="{95B481DF-B2A4-459A-9A80-260F53BE942E}" type="slidenum">
              <a:rPr lang="en-GB" altLang="en-US"/>
              <a:pPr/>
              <a:t>‹#›</a:t>
            </a:fld>
            <a:endParaRPr lang="en-GB" altLang="en-US"/>
          </a:p>
        </p:txBody>
      </p:sp>
    </p:spTree>
    <p:extLst>
      <p:ext uri="{BB962C8B-B14F-4D97-AF65-F5344CB8AC3E}">
        <p14:creationId xmlns:p14="http://schemas.microsoft.com/office/powerpoint/2010/main" val="262313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4043252-1C36-6C63-A572-022177B70FB4}"/>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7DEE4110-0C8C-708C-0742-8832055ABD8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C3BBFA8-8CC6-6EED-312E-5DC9E4F47FEA}"/>
              </a:ext>
            </a:extLst>
          </p:cNvPr>
          <p:cNvSpPr>
            <a:spLocks noGrp="1"/>
          </p:cNvSpPr>
          <p:nvPr>
            <p:ph type="sldNum" sz="quarter" idx="12"/>
          </p:nvPr>
        </p:nvSpPr>
        <p:spPr/>
        <p:txBody>
          <a:bodyPr/>
          <a:lstStyle>
            <a:lvl1pPr>
              <a:defRPr/>
            </a:lvl1pPr>
          </a:lstStyle>
          <a:p>
            <a:fld id="{F289EAB0-303E-47C7-8DFA-BFA151160E39}" type="slidenum">
              <a:rPr lang="en-US" altLang="en-US"/>
              <a:pPr/>
              <a:t>‹#›</a:t>
            </a:fld>
            <a:endParaRPr lang="en-US" altLang="en-US"/>
          </a:p>
        </p:txBody>
      </p:sp>
    </p:spTree>
    <p:extLst>
      <p:ext uri="{BB962C8B-B14F-4D97-AF65-F5344CB8AC3E}">
        <p14:creationId xmlns:p14="http://schemas.microsoft.com/office/powerpoint/2010/main" val="188246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2E2BE41E-DE9D-7F7D-F89D-A01DE21193FC}"/>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DA8F5F79-E0A3-F2C0-268E-B34CC288F4F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3BCEFC03-345F-EB3E-7E93-864F6C297C0E}"/>
              </a:ext>
            </a:extLst>
          </p:cNvPr>
          <p:cNvSpPr>
            <a:spLocks noGrp="1"/>
          </p:cNvSpPr>
          <p:nvPr>
            <p:ph type="sldNum" sz="quarter" idx="12"/>
          </p:nvPr>
        </p:nvSpPr>
        <p:spPr/>
        <p:txBody>
          <a:bodyPr/>
          <a:lstStyle>
            <a:lvl1pPr>
              <a:defRPr/>
            </a:lvl1pPr>
          </a:lstStyle>
          <a:p>
            <a:fld id="{06024F5A-6800-4BD6-A304-79310AEE8493}" type="slidenum">
              <a:rPr lang="en-GB" altLang="en-US"/>
              <a:pPr/>
              <a:t>‹#›</a:t>
            </a:fld>
            <a:endParaRPr lang="en-GB" altLang="en-US"/>
          </a:p>
        </p:txBody>
      </p:sp>
    </p:spTree>
    <p:extLst>
      <p:ext uri="{BB962C8B-B14F-4D97-AF65-F5344CB8AC3E}">
        <p14:creationId xmlns:p14="http://schemas.microsoft.com/office/powerpoint/2010/main" val="202578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FDFE"/>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6600B59B-2699-B427-D51C-A0892FF6EFFE}"/>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88E0F81F-C05F-7452-6F3A-FB6BA8DE5716}"/>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E6EF1C3A-7154-0D23-C302-B914FCA8ACD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6C750C1-C424-F563-263E-94D83A13210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B9325A0-AA08-FBCF-6B96-83287E54509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DDAE8083-7CE5-59D3-64FC-76D96B3A8B34}"/>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B31364F-1C4B-153A-7FB6-5CE376A6B6B9}"/>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78A2A79-6E78-F266-2E57-E8D3BC0E107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F2D2DDAD-03D5-1A57-CC6B-BFED411A2D5A}"/>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E8A0C14-EC07-5E03-16ED-5945CCD58F0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790BD9CA-772C-D459-E90B-5748C51AD141}"/>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04FEBF43-4FAF-4249-5068-A5885BC000B3}"/>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F940C6A-A789-4204-E0BE-BCBCFDEC5A9C}"/>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0AA2DF5-7372-C46F-0653-2AB8E62B925C}"/>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C14B7067-6BFA-4F27-933D-6E3E0171D724}" type="datetime1">
              <a:rPr lang="en-US"/>
              <a:pPr>
                <a:defRPr/>
              </a:pPr>
              <a:t>9/19/2022</a:t>
            </a:fld>
            <a:endParaRPr lang="en-US"/>
          </a:p>
        </p:txBody>
      </p:sp>
      <p:sp>
        <p:nvSpPr>
          <p:cNvPr id="5" name="Footer Placeholder 4">
            <a:extLst>
              <a:ext uri="{FF2B5EF4-FFF2-40B4-BE49-F238E27FC236}">
                <a16:creationId xmlns:a16="http://schemas.microsoft.com/office/drawing/2014/main" id="{F802E978-DB7D-7E09-154A-E30464D5A766}"/>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en-US"/>
              <a:t>
              </a:t>
            </a:r>
          </a:p>
        </p:txBody>
      </p:sp>
      <p:sp>
        <p:nvSpPr>
          <p:cNvPr id="6" name="Slide Number Placeholder 5">
            <a:extLst>
              <a:ext uri="{FF2B5EF4-FFF2-40B4-BE49-F238E27FC236}">
                <a16:creationId xmlns:a16="http://schemas.microsoft.com/office/drawing/2014/main" id="{D6830D2A-34C6-CF02-027A-5281388B7971}"/>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F179777D-5575-4563-BA3D-8A542F8AED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 id="2147484620"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Comic Sans MS" panose="030F0702030302020204" pitchFamily="66" charset="0"/>
        </a:defRPr>
      </a:lvl2pPr>
      <a:lvl3pPr algn="l" defTabSz="457200" rtl="0" eaLnBrk="0" fontAlgn="base" hangingPunct="0">
        <a:spcBef>
          <a:spcPct val="0"/>
        </a:spcBef>
        <a:spcAft>
          <a:spcPct val="0"/>
        </a:spcAft>
        <a:defRPr sz="3600">
          <a:solidFill>
            <a:schemeClr val="accent1"/>
          </a:solidFill>
          <a:latin typeface="Comic Sans MS" panose="030F0702030302020204" pitchFamily="66" charset="0"/>
        </a:defRPr>
      </a:lvl3pPr>
      <a:lvl4pPr algn="l" defTabSz="457200" rtl="0" eaLnBrk="0" fontAlgn="base" hangingPunct="0">
        <a:spcBef>
          <a:spcPct val="0"/>
        </a:spcBef>
        <a:spcAft>
          <a:spcPct val="0"/>
        </a:spcAft>
        <a:defRPr sz="3600">
          <a:solidFill>
            <a:schemeClr val="accent1"/>
          </a:solidFill>
          <a:latin typeface="Comic Sans MS" panose="030F0702030302020204" pitchFamily="66" charset="0"/>
        </a:defRPr>
      </a:lvl4pPr>
      <a:lvl5pPr algn="l" defTabSz="457200" rtl="0" eaLnBrk="0" fontAlgn="base" hangingPunct="0">
        <a:spcBef>
          <a:spcPct val="0"/>
        </a:spcBef>
        <a:spcAft>
          <a:spcPct val="0"/>
        </a:spcAft>
        <a:defRPr sz="3600">
          <a:solidFill>
            <a:schemeClr val="accent1"/>
          </a:solidFill>
          <a:latin typeface="Comic Sans MS" panose="030F0702030302020204" pitchFamily="66"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hyperlink" Target="http://www.topmarks.co.u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hyperlink" Target="https://www.saferinternet.org.uk/advice-centre/parents-and-carers" TargetMode="External"/><Relationship Id="rId2" Type="http://schemas.openxmlformats.org/officeDocument/2006/relationships/hyperlink" Target="https://www.nspcc.org.uk/preventing-abuse/keeping-children-safe/online-safety/"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mailto:admin@westacton.ealing.sch.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estactonprimaryschool.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986"/>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FF1A8AD-D3EA-94E0-97F3-FC059C75B01D}"/>
              </a:ext>
            </a:extLst>
          </p:cNvPr>
          <p:cNvSpPr>
            <a:spLocks noGrp="1" noChangeArrowheads="1"/>
          </p:cNvSpPr>
          <p:nvPr>
            <p:ph type="ctrTitle"/>
          </p:nvPr>
        </p:nvSpPr>
        <p:spPr>
          <a:xfrm>
            <a:off x="971600" y="3648075"/>
            <a:ext cx="7128791" cy="2298700"/>
          </a:xfrm>
        </p:spPr>
        <p:txBody>
          <a:bodyPr/>
          <a:lstStyle/>
          <a:p>
            <a:pPr algn="ctr" eaLnBrk="1" hangingPunct="1"/>
            <a:r>
              <a:rPr lang="en-GB" altLang="en-US" sz="4400" b="1" dirty="0">
                <a:solidFill>
                  <a:srgbClr val="00B050"/>
                </a:solidFill>
                <a:latin typeface="XCCW Joined PC4a" panose="03050602040000000000" pitchFamily="66" charset="0"/>
              </a:rPr>
              <a:t>Welcome to Year 3</a:t>
            </a:r>
            <a:r>
              <a:rPr lang="en-GB" altLang="en-US" sz="5000" b="1" dirty="0">
                <a:solidFill>
                  <a:srgbClr val="00B050"/>
                </a:solidFill>
                <a:latin typeface="XCCW Joined PC4a" panose="03050602040000000000" pitchFamily="66" charset="0"/>
              </a:rPr>
              <a:t/>
            </a:r>
            <a:br>
              <a:rPr lang="en-GB" altLang="en-US" sz="5000" b="1" dirty="0">
                <a:solidFill>
                  <a:srgbClr val="00B050"/>
                </a:solidFill>
                <a:latin typeface="XCCW Joined PC4a" panose="03050602040000000000" pitchFamily="66" charset="0"/>
              </a:rPr>
            </a:br>
            <a:endParaRPr lang="en-GB" altLang="en-US" sz="5000" b="1" dirty="0">
              <a:solidFill>
                <a:srgbClr val="00B050"/>
              </a:solidFill>
              <a:latin typeface="XCCW Joined PC4a" panose="03050602040000000000" pitchFamily="66" charset="0"/>
            </a:endParaRPr>
          </a:p>
        </p:txBody>
      </p:sp>
      <p:sp>
        <p:nvSpPr>
          <p:cNvPr id="2051" name="Rectangle 3">
            <a:extLst>
              <a:ext uri="{FF2B5EF4-FFF2-40B4-BE49-F238E27FC236}">
                <a16:creationId xmlns:a16="http://schemas.microsoft.com/office/drawing/2014/main" id="{08BBD186-732A-55BB-B8E5-4E116A9B7842}"/>
              </a:ext>
            </a:extLst>
          </p:cNvPr>
          <p:cNvSpPr>
            <a:spLocks noGrp="1" noChangeArrowheads="1"/>
          </p:cNvSpPr>
          <p:nvPr>
            <p:ph type="subTitle" idx="1"/>
          </p:nvPr>
        </p:nvSpPr>
        <p:spPr>
          <a:xfrm>
            <a:off x="-30163" y="6381750"/>
            <a:ext cx="7096126" cy="1752600"/>
          </a:xfrm>
        </p:spPr>
        <p:txBody>
          <a:bodyPr rtlCol="0">
            <a:normAutofit/>
          </a:bodyPr>
          <a:lstStyle/>
          <a:p>
            <a:pPr algn="l" eaLnBrk="1" fontAlgn="auto" hangingPunct="1">
              <a:spcAft>
                <a:spcPts val="0"/>
              </a:spcAft>
              <a:buFont typeface="Arial" charset="0"/>
              <a:buNone/>
              <a:defRPr/>
            </a:pPr>
            <a:r>
              <a:rPr lang="en-GB" dirty="0">
                <a:solidFill>
                  <a:schemeClr val="tx1"/>
                </a:solidFill>
                <a:effectLst>
                  <a:outerShdw blurRad="38100" dist="38100" dir="2700000" algn="tl">
                    <a:srgbClr val="C0C0C0"/>
                  </a:outerShdw>
                </a:effectLst>
              </a:rPr>
              <a:t>September </a:t>
            </a:r>
            <a:r>
              <a:rPr lang="en-GB" dirty="0" smtClean="0">
                <a:solidFill>
                  <a:schemeClr val="tx1"/>
                </a:solidFill>
                <a:effectLst>
                  <a:outerShdw blurRad="38100" dist="38100" dir="2700000" algn="tl">
                    <a:srgbClr val="C0C0C0"/>
                  </a:outerShdw>
                </a:effectLst>
              </a:rPr>
              <a:t>2022</a:t>
            </a:r>
            <a:endParaRPr lang="en-GB" dirty="0">
              <a:solidFill>
                <a:schemeClr val="tx1"/>
              </a:solidFill>
              <a:effectLst>
                <a:outerShdw blurRad="38100" dist="38100" dir="2700000" algn="tl">
                  <a:srgbClr val="C0C0C0"/>
                </a:outerShdw>
              </a:effectLst>
            </a:endParaRPr>
          </a:p>
          <a:p>
            <a:pPr algn="l" eaLnBrk="1" fontAlgn="auto" hangingPunct="1">
              <a:spcAft>
                <a:spcPts val="0"/>
              </a:spcAft>
              <a:buFont typeface="Arial" charset="0"/>
              <a:buNone/>
              <a:defRPr/>
            </a:pPr>
            <a:endParaRPr lang="en-GB" dirty="0">
              <a:solidFill>
                <a:srgbClr val="898989"/>
              </a:solidFill>
              <a:effectLst>
                <a:outerShdw blurRad="38100" dist="38100" dir="2700000" algn="tl">
                  <a:srgbClr val="C0C0C0"/>
                </a:outerShdw>
              </a:effectLst>
            </a:endParaRPr>
          </a:p>
        </p:txBody>
      </p:sp>
      <p:sp>
        <p:nvSpPr>
          <p:cNvPr id="20484" name="Rectangle 6">
            <a:extLst>
              <a:ext uri="{FF2B5EF4-FFF2-40B4-BE49-F238E27FC236}">
                <a16:creationId xmlns:a16="http://schemas.microsoft.com/office/drawing/2014/main" id="{105211B7-5453-726F-D3C4-7F10B9FBA0ED}"/>
              </a:ext>
            </a:extLst>
          </p:cNvPr>
          <p:cNvSpPr>
            <a:spLocks noChangeArrowheads="1"/>
          </p:cNvSpPr>
          <p:nvPr/>
        </p:nvSpPr>
        <p:spPr bwMode="auto">
          <a:xfrm>
            <a:off x="539750" y="141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a typeface="MS PGothic" panose="020B0600070205080204" pitchFamily="34" charset="-128"/>
            </a:endParaRPr>
          </a:p>
        </p:txBody>
      </p:sp>
      <p:sp>
        <p:nvSpPr>
          <p:cNvPr id="20485" name="Rectangle 8">
            <a:extLst>
              <a:ext uri="{FF2B5EF4-FFF2-40B4-BE49-F238E27FC236}">
                <a16:creationId xmlns:a16="http://schemas.microsoft.com/office/drawing/2014/main" id="{F578A1C6-9C8F-BB50-BFD2-EB0D2EE89713}"/>
              </a:ext>
            </a:extLst>
          </p:cNvPr>
          <p:cNvSpPr>
            <a:spLocks noChangeArrowheads="1"/>
          </p:cNvSpPr>
          <p:nvPr/>
        </p:nvSpPr>
        <p:spPr bwMode="auto">
          <a:xfrm>
            <a:off x="323850" y="2276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a typeface="MS PGothic" panose="020B0600070205080204" pitchFamily="34" charset="-128"/>
            </a:endParaRPr>
          </a:p>
        </p:txBody>
      </p:sp>
      <p:pic>
        <p:nvPicPr>
          <p:cNvPr id="20486" name="Picture 1">
            <a:extLst>
              <a:ext uri="{FF2B5EF4-FFF2-40B4-BE49-F238E27FC236}">
                <a16:creationId xmlns:a16="http://schemas.microsoft.com/office/drawing/2014/main" id="{26671D7C-1934-3473-823A-642130E352FE}"/>
              </a:ext>
            </a:extLst>
          </p:cNvPr>
          <p:cNvPicPr>
            <a:picLocks noChangeAspect="1"/>
          </p:cNvPicPr>
          <p:nvPr/>
        </p:nvPicPr>
        <p:blipFill>
          <a:blip r:embed="rId3">
            <a:extLst>
              <a:ext uri="{28A0092B-C50C-407E-A947-70E740481C1C}">
                <a14:useLocalDpi xmlns:a14="http://schemas.microsoft.com/office/drawing/2010/main" val="0"/>
              </a:ext>
            </a:extLst>
          </a:blip>
          <a:srcRect l="33665" t="28793" r="28535" b="18254"/>
          <a:stretch>
            <a:fillRect/>
          </a:stretch>
        </p:blipFill>
        <p:spPr bwMode="auto">
          <a:xfrm>
            <a:off x="2771775" y="44450"/>
            <a:ext cx="32400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2" y="116634"/>
            <a:ext cx="8171846" cy="792088"/>
          </a:xfrm>
          <a:solidFill>
            <a:srgbClr val="FFFF99"/>
          </a:solidFill>
        </p:spPr>
        <p:txBody>
          <a:bodyPr/>
          <a:lstStyle/>
          <a:p>
            <a:r>
              <a:rPr lang="en-GB" sz="3400" b="1" u="sng" dirty="0" smtClean="0">
                <a:solidFill>
                  <a:srgbClr val="00B050"/>
                </a:solidFill>
                <a:latin typeface="Sassoon" panose="02000503040000090004" pitchFamily="2" charset="0"/>
              </a:rPr>
              <a:t>Enrichment Lesson Teachers on PPA day</a:t>
            </a:r>
            <a:endParaRPr lang="en-GB" sz="3400"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395536" y="1124745"/>
            <a:ext cx="8352928" cy="3312368"/>
          </a:xfrm>
          <a:solidFill>
            <a:srgbClr val="FFFF99"/>
          </a:solidFill>
        </p:spPr>
        <p:txBody>
          <a:bodyPr/>
          <a:lstStyle/>
          <a:p>
            <a:r>
              <a:rPr lang="en-GB" sz="2800" b="1" dirty="0" smtClean="0">
                <a:solidFill>
                  <a:schemeClr val="tx1"/>
                </a:solidFill>
                <a:latin typeface="Sassoon" panose="02000503040000090004" pitchFamily="2" charset="0"/>
              </a:rPr>
              <a:t>Physical Education (P.E.) teacher: Mr Gallagher</a:t>
            </a:r>
          </a:p>
          <a:p>
            <a:endParaRPr lang="en-GB" sz="2800" b="1" dirty="0" smtClean="0">
              <a:solidFill>
                <a:schemeClr val="tx1"/>
              </a:solidFill>
              <a:latin typeface="Sassoon" panose="02000503040000090004" pitchFamily="2" charset="0"/>
            </a:endParaRPr>
          </a:p>
          <a:p>
            <a:r>
              <a:rPr lang="en-GB" sz="2800" b="1" dirty="0" smtClean="0">
                <a:solidFill>
                  <a:schemeClr val="tx1"/>
                </a:solidFill>
                <a:latin typeface="Sassoon" panose="02000503040000090004" pitchFamily="2" charset="0"/>
              </a:rPr>
              <a:t>Spanish teacher: Senora Marquez-Garcia</a:t>
            </a:r>
          </a:p>
          <a:p>
            <a:endParaRPr lang="en-GB" sz="2800" b="1" dirty="0" smtClean="0">
              <a:solidFill>
                <a:schemeClr val="tx1"/>
              </a:solidFill>
              <a:latin typeface="Sassoon" panose="02000503040000090004" pitchFamily="2" charset="0"/>
            </a:endParaRPr>
          </a:p>
          <a:p>
            <a:r>
              <a:rPr lang="en-GB" sz="2800" b="1" dirty="0" smtClean="0">
                <a:solidFill>
                  <a:schemeClr val="tx1"/>
                </a:solidFill>
                <a:latin typeface="Sassoon" panose="02000503040000090004" pitchFamily="2" charset="0"/>
              </a:rPr>
              <a:t>Music teacher: Miss </a:t>
            </a:r>
            <a:r>
              <a:rPr lang="en-GB" sz="2800" b="1" dirty="0" err="1" smtClean="0">
                <a:solidFill>
                  <a:schemeClr val="tx1"/>
                </a:solidFill>
                <a:latin typeface="Sassoon" panose="02000503040000090004" pitchFamily="2" charset="0"/>
              </a:rPr>
              <a:t>Avlianos</a:t>
            </a:r>
            <a:r>
              <a:rPr lang="en-GB" sz="2800" b="1" dirty="0" smtClean="0">
                <a:solidFill>
                  <a:schemeClr val="tx1"/>
                </a:solidFill>
                <a:latin typeface="Sassoon" panose="02000503040000090004" pitchFamily="2" charset="0"/>
              </a:rPr>
              <a:t> and Miss Ramshaw</a:t>
            </a:r>
            <a:endParaRPr lang="en-GB" sz="2800" b="1" dirty="0">
              <a:solidFill>
                <a:schemeClr val="tx1"/>
              </a:solidFill>
              <a:latin typeface="Sassoon" panose="02000503040000090004" pitchFamily="2" charset="0"/>
            </a:endParaRPr>
          </a:p>
        </p:txBody>
      </p:sp>
      <p:sp>
        <p:nvSpPr>
          <p:cNvPr id="4" name="TextBox 3"/>
          <p:cNvSpPr txBox="1"/>
          <p:nvPr/>
        </p:nvSpPr>
        <p:spPr>
          <a:xfrm>
            <a:off x="395536" y="4869160"/>
            <a:ext cx="8352928" cy="707886"/>
          </a:xfrm>
          <a:prstGeom prst="rect">
            <a:avLst/>
          </a:prstGeom>
          <a:solidFill>
            <a:srgbClr val="FFFF99"/>
          </a:solidFill>
        </p:spPr>
        <p:txBody>
          <a:bodyPr wrap="square" rtlCol="0">
            <a:spAutoFit/>
          </a:bodyPr>
          <a:lstStyle/>
          <a:p>
            <a:r>
              <a:rPr lang="en-GB" sz="2000" b="1" dirty="0" smtClean="0">
                <a:latin typeface="Sassoon" panose="02000503040000090004" pitchFamily="2" charset="0"/>
              </a:rPr>
              <a:t>These lessons will take place every Wednesday from 11:45 till lunch and then for the rest of Wednesday afternoons.</a:t>
            </a:r>
            <a:endParaRPr lang="en-GB" sz="2000" b="1" dirty="0">
              <a:latin typeface="Sassoon" panose="02000503040000090004" pitchFamily="2" charset="0"/>
            </a:endParaRPr>
          </a:p>
        </p:txBody>
      </p:sp>
      <p:pic>
        <p:nvPicPr>
          <p:cNvPr id="5" name="Picture 4"/>
          <p:cNvPicPr>
            <a:picLocks noChangeAspect="1"/>
          </p:cNvPicPr>
          <p:nvPr/>
        </p:nvPicPr>
        <p:blipFill>
          <a:blip r:embed="rId2"/>
          <a:stretch>
            <a:fillRect/>
          </a:stretch>
        </p:blipFill>
        <p:spPr>
          <a:xfrm>
            <a:off x="8316416" y="151803"/>
            <a:ext cx="652329" cy="731583"/>
          </a:xfrm>
          <a:prstGeom prst="rect">
            <a:avLst/>
          </a:prstGeom>
        </p:spPr>
      </p:pic>
    </p:spTree>
    <p:extLst>
      <p:ext uri="{BB962C8B-B14F-4D97-AF65-F5344CB8AC3E}">
        <p14:creationId xmlns:p14="http://schemas.microsoft.com/office/powerpoint/2010/main" val="184718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6BCECCA-2BDF-9391-7511-E3C7518BE4B6}"/>
              </a:ext>
            </a:extLst>
          </p:cNvPr>
          <p:cNvSpPr>
            <a:spLocks noGrp="1"/>
          </p:cNvSpPr>
          <p:nvPr>
            <p:ph type="title"/>
          </p:nvPr>
        </p:nvSpPr>
        <p:spPr>
          <a:xfrm>
            <a:off x="1835696" y="51304"/>
            <a:ext cx="5249863" cy="648072"/>
          </a:xfrm>
        </p:spPr>
        <p:txBody>
          <a:bodyPr/>
          <a:lstStyle/>
          <a:p>
            <a:pPr algn="ctr" eaLnBrk="1" hangingPunct="1"/>
            <a:r>
              <a:rPr lang="en-GB" altLang="en-US" b="1" u="sng" dirty="0">
                <a:solidFill>
                  <a:srgbClr val="00B050"/>
                </a:solidFill>
                <a:latin typeface="Sassoon" panose="02000503040000090004" pitchFamily="2" charset="0"/>
                <a:ea typeface="MS PGothic" panose="020B0600070205080204" pitchFamily="34" charset="-128"/>
              </a:rPr>
              <a:t>Behaviour</a:t>
            </a:r>
          </a:p>
        </p:txBody>
      </p:sp>
      <p:sp>
        <p:nvSpPr>
          <p:cNvPr id="3" name="Content Placeholder 2">
            <a:extLst>
              <a:ext uri="{FF2B5EF4-FFF2-40B4-BE49-F238E27FC236}">
                <a16:creationId xmlns:a16="http://schemas.microsoft.com/office/drawing/2014/main" id="{C61A3515-F5E2-DD81-C6C6-20D0C77E7524}"/>
              </a:ext>
            </a:extLst>
          </p:cNvPr>
          <p:cNvSpPr>
            <a:spLocks noGrp="1"/>
          </p:cNvSpPr>
          <p:nvPr>
            <p:ph idx="1"/>
          </p:nvPr>
        </p:nvSpPr>
        <p:spPr>
          <a:xfrm>
            <a:off x="6012160" y="3068960"/>
            <a:ext cx="3024336" cy="3789040"/>
          </a:xfrm>
          <a:solidFill>
            <a:schemeClr val="accent2">
              <a:lumMod val="40000"/>
              <a:lumOff val="60000"/>
            </a:schemeClr>
          </a:solidFill>
        </p:spPr>
        <p:txBody>
          <a:bodyPr rtlCol="0">
            <a:noAutofit/>
          </a:bodyPr>
          <a:lstStyle/>
          <a:p>
            <a:pPr eaLnBrk="1" fontAlgn="auto" hangingPunct="1">
              <a:spcAft>
                <a:spcPts val="0"/>
              </a:spcAft>
              <a:buFont typeface="Arial" charset="0"/>
              <a:buChar char="•"/>
              <a:defRPr/>
            </a:pPr>
            <a:r>
              <a:rPr lang="en-GB" sz="2000" b="1" dirty="0" smtClean="0">
                <a:solidFill>
                  <a:schemeClr val="tx1"/>
                </a:solidFill>
                <a:latin typeface="Sassoon" panose="02000503040000090004" pitchFamily="2" charset="0"/>
              </a:rPr>
              <a:t>Award </a:t>
            </a:r>
            <a:r>
              <a:rPr lang="en-GB" sz="2000" b="1" dirty="0">
                <a:solidFill>
                  <a:schemeClr val="tx1"/>
                </a:solidFill>
                <a:latin typeface="Sassoon" panose="02000503040000090004" pitchFamily="2" charset="0"/>
              </a:rPr>
              <a:t>of house points for good work, attitude and behaviour.</a:t>
            </a:r>
          </a:p>
          <a:p>
            <a:pPr eaLnBrk="1" fontAlgn="auto" hangingPunct="1">
              <a:spcAft>
                <a:spcPts val="0"/>
              </a:spcAft>
              <a:buFont typeface="Arial" charset="0"/>
              <a:buChar char="•"/>
              <a:defRPr/>
            </a:pPr>
            <a:r>
              <a:rPr lang="en-GB" sz="2000" b="1" dirty="0">
                <a:solidFill>
                  <a:schemeClr val="tx1"/>
                </a:solidFill>
                <a:latin typeface="Sassoon" panose="02000503040000090004" pitchFamily="2" charset="0"/>
              </a:rPr>
              <a:t>Celebration of good work using </a:t>
            </a:r>
            <a:r>
              <a:rPr lang="en-GB" sz="2000" b="1" dirty="0" smtClean="0">
                <a:solidFill>
                  <a:schemeClr val="tx1"/>
                </a:solidFill>
                <a:latin typeface="Sassoon" panose="02000503040000090004" pitchFamily="2" charset="0"/>
              </a:rPr>
              <a:t>wristbands </a:t>
            </a:r>
            <a:r>
              <a:rPr lang="en-GB" sz="2000" b="1" dirty="0">
                <a:solidFill>
                  <a:schemeClr val="tx1"/>
                </a:solidFill>
                <a:latin typeface="Sassoon" panose="02000503040000090004" pitchFamily="2" charset="0"/>
              </a:rPr>
              <a:t>sent home.</a:t>
            </a:r>
          </a:p>
          <a:p>
            <a:pPr eaLnBrk="1" fontAlgn="auto" hangingPunct="1">
              <a:spcAft>
                <a:spcPts val="0"/>
              </a:spcAft>
              <a:buFont typeface="Arial" charset="0"/>
              <a:buChar char="•"/>
              <a:defRPr/>
            </a:pPr>
            <a:r>
              <a:rPr lang="en-GB" sz="2000" b="1" dirty="0">
                <a:solidFill>
                  <a:schemeClr val="tx1"/>
                </a:solidFill>
                <a:latin typeface="Sassoon" panose="02000503040000090004" pitchFamily="2" charset="0"/>
              </a:rPr>
              <a:t>Positive comments and </a:t>
            </a:r>
            <a:r>
              <a:rPr lang="en-GB" sz="2000" b="1" dirty="0" smtClean="0">
                <a:solidFill>
                  <a:schemeClr val="tx1"/>
                </a:solidFill>
                <a:latin typeface="Sassoon" panose="02000503040000090004" pitchFamily="2" charset="0"/>
              </a:rPr>
              <a:t>praise.</a:t>
            </a:r>
          </a:p>
          <a:p>
            <a:pPr eaLnBrk="1" fontAlgn="auto" hangingPunct="1">
              <a:spcAft>
                <a:spcPts val="0"/>
              </a:spcAft>
              <a:buFont typeface="Arial" charset="0"/>
              <a:buChar char="•"/>
              <a:defRPr/>
            </a:pPr>
            <a:r>
              <a:rPr lang="en-GB" sz="2000" b="1" dirty="0" smtClean="0">
                <a:solidFill>
                  <a:schemeClr val="tx1"/>
                </a:solidFill>
                <a:latin typeface="Sassoon" panose="02000503040000090004" pitchFamily="2" charset="0"/>
              </a:rPr>
              <a:t>Values awards</a:t>
            </a:r>
          </a:p>
          <a:p>
            <a:pPr eaLnBrk="1" fontAlgn="auto" hangingPunct="1">
              <a:spcAft>
                <a:spcPts val="0"/>
              </a:spcAft>
              <a:buFont typeface="Arial" charset="0"/>
              <a:buChar char="•"/>
              <a:defRPr/>
            </a:pPr>
            <a:endParaRPr lang="en-GB" sz="2000" b="1" dirty="0">
              <a:solidFill>
                <a:schemeClr val="tx1"/>
              </a:solidFill>
              <a:latin typeface="Sassoon" panose="02000503040000090004" pitchFamily="2" charset="0"/>
            </a:endParaRPr>
          </a:p>
        </p:txBody>
      </p:sp>
      <p:pic>
        <p:nvPicPr>
          <p:cNvPr id="35844" name="Picture 4">
            <a:extLst>
              <a:ext uri="{FF2B5EF4-FFF2-40B4-BE49-F238E27FC236}">
                <a16:creationId xmlns:a16="http://schemas.microsoft.com/office/drawing/2014/main" id="{0A248860-0AFA-282E-568D-08A2378FB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03739"/>
            <a:ext cx="5688632" cy="353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587187"/>
            <a:ext cx="8856984" cy="2677656"/>
          </a:xfrm>
          <a:prstGeom prst="rect">
            <a:avLst/>
          </a:prstGeom>
          <a:noFill/>
        </p:spPr>
        <p:txBody>
          <a:bodyPr wrap="square" rtlCol="0">
            <a:spAutoFit/>
          </a:bodyPr>
          <a:lstStyle/>
          <a:p>
            <a:r>
              <a:rPr lang="en-GB" sz="2400" b="1" dirty="0" smtClean="0">
                <a:latin typeface="Sassoon" panose="02000503040000090004" pitchFamily="2" charset="0"/>
              </a:rPr>
              <a:t>We want every child to feel safe and secure at West Acton Primary School, so that they can be happy, enjoy learning and make great progress in their learning and development. To support this culture for a love of learning that fits in with our school values and British values, we have 4 simple school rules that focus on a positive reinforcement approach for all learners:</a:t>
            </a:r>
            <a:endParaRPr lang="en-GB" sz="2400" b="1" dirty="0">
              <a:latin typeface="Sassoon" panose="02000503040000090004" pitchFamily="2" charset="0"/>
            </a:endParaRPr>
          </a:p>
        </p:txBody>
      </p:sp>
      <p:pic>
        <p:nvPicPr>
          <p:cNvPr id="4" name="Picture 3"/>
          <p:cNvPicPr>
            <a:picLocks noChangeAspect="1"/>
          </p:cNvPicPr>
          <p:nvPr/>
        </p:nvPicPr>
        <p:blipFill>
          <a:blip r:embed="rId4"/>
          <a:stretch>
            <a:fillRect/>
          </a:stretch>
        </p:blipFill>
        <p:spPr>
          <a:xfrm>
            <a:off x="8384167" y="77681"/>
            <a:ext cx="652329" cy="731583"/>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48072"/>
          </a:xfrm>
          <a:solidFill>
            <a:srgbClr val="FFFF99"/>
          </a:solidFill>
        </p:spPr>
        <p:txBody>
          <a:bodyPr/>
          <a:lstStyle/>
          <a:p>
            <a:r>
              <a:rPr lang="en-GB" b="1" u="sng" dirty="0" smtClean="0">
                <a:solidFill>
                  <a:srgbClr val="00B050"/>
                </a:solidFill>
                <a:latin typeface="Sassoon" panose="02000503040000090004" pitchFamily="2" charset="0"/>
              </a:rPr>
              <a:t>What will be different in Key Stage 2?</a:t>
            </a:r>
            <a:endParaRPr lang="en-GB"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107504" y="848215"/>
            <a:ext cx="8928992" cy="5677129"/>
          </a:xfrm>
          <a:solidFill>
            <a:srgbClr val="FFFF99"/>
          </a:solidFill>
        </p:spPr>
        <p:txBody>
          <a:bodyPr/>
          <a:lstStyle/>
          <a:p>
            <a:r>
              <a:rPr lang="en-GB" b="1" dirty="0" smtClean="0">
                <a:solidFill>
                  <a:schemeClr val="tx1"/>
                </a:solidFill>
                <a:latin typeface="Sassoon" panose="02000503040000090004" pitchFamily="2" charset="0"/>
              </a:rPr>
              <a:t>Year 3 is an important year. Your child is transitioning into Key Stage 2 and will aim to be in line with age-related national expectations or to work at a greater depth level of learning to develop good learning habits and to help them to be on track as they progress through Key Stage 2 when they will have their end of Key Stage 2 SATs in Year 6. That seems a long way away, but we are building the foundations for that attainment and progress now. We undoubtedly appreciate your support in this as we work together in partnership with you to achieve the best for your child.</a:t>
            </a:r>
            <a:endParaRPr lang="en-GB" b="1" dirty="0">
              <a:solidFill>
                <a:schemeClr val="tx1"/>
              </a:solidFill>
              <a:latin typeface="Sassoon" panose="02000503040000090004" pitchFamily="2" charset="0"/>
            </a:endParaRPr>
          </a:p>
          <a:p>
            <a:pPr marL="0" indent="0">
              <a:buNone/>
            </a:pPr>
            <a:r>
              <a:rPr lang="en-GB" b="1" u="sng" dirty="0" smtClean="0">
                <a:solidFill>
                  <a:schemeClr val="tx1"/>
                </a:solidFill>
                <a:latin typeface="Sassoon" panose="02000503040000090004" pitchFamily="2" charset="0"/>
              </a:rPr>
              <a:t>Some changes from Key Stage 1 will include:</a:t>
            </a:r>
          </a:p>
          <a:p>
            <a:r>
              <a:rPr lang="en-GB" b="1" dirty="0" smtClean="0">
                <a:solidFill>
                  <a:schemeClr val="tx1"/>
                </a:solidFill>
                <a:latin typeface="Sassoon" panose="02000503040000090004" pitchFamily="2" charset="0"/>
              </a:rPr>
              <a:t>One morning break (15 minutes) and an hour for lunch, with no afternoon break.</a:t>
            </a:r>
          </a:p>
          <a:p>
            <a:r>
              <a:rPr lang="en-GB" b="1" dirty="0" smtClean="0">
                <a:solidFill>
                  <a:schemeClr val="tx1"/>
                </a:solidFill>
                <a:latin typeface="Sassoon" panose="02000503040000090004" pitchFamily="2" charset="0"/>
              </a:rPr>
              <a:t>Healthy fruit and vegetable snacks are not offered by school in Key Stage 2 – these will need to be brought in daily from home.</a:t>
            </a:r>
          </a:p>
          <a:p>
            <a:r>
              <a:rPr lang="en-GB" b="1" dirty="0" smtClean="0">
                <a:solidFill>
                  <a:schemeClr val="tx1"/>
                </a:solidFill>
                <a:latin typeface="Sassoon" panose="02000503040000090004" pitchFamily="2" charset="0"/>
              </a:rPr>
              <a:t>Use of a wider area of the playground and mixing with Year 6 pupils at break.</a:t>
            </a:r>
          </a:p>
          <a:p>
            <a:r>
              <a:rPr lang="en-GB" b="1" dirty="0" smtClean="0">
                <a:solidFill>
                  <a:schemeClr val="tx1"/>
                </a:solidFill>
                <a:latin typeface="Sassoon" panose="02000503040000090004" pitchFamily="2" charset="0"/>
              </a:rPr>
              <a:t>No ‘carpet time,’ as pupils will be sat at desks for teacher input.</a:t>
            </a:r>
          </a:p>
          <a:p>
            <a:r>
              <a:rPr lang="en-GB" b="1" dirty="0" smtClean="0">
                <a:solidFill>
                  <a:schemeClr val="tx1"/>
                </a:solidFill>
                <a:latin typeface="Sassoon" panose="02000503040000090004" pitchFamily="2" charset="0"/>
              </a:rPr>
              <a:t>Longer morning sessions, as break will be at 11:00 at lunch will be at 12:30.</a:t>
            </a:r>
            <a:endParaRPr lang="en-GB" b="1" dirty="0">
              <a:solidFill>
                <a:schemeClr val="tx1"/>
              </a:solidFill>
              <a:latin typeface="Sassoon" panose="02000503040000090004" pitchFamily="2" charset="0"/>
            </a:endParaRPr>
          </a:p>
        </p:txBody>
      </p:sp>
      <p:pic>
        <p:nvPicPr>
          <p:cNvPr id="4" name="Picture 3"/>
          <p:cNvPicPr>
            <a:picLocks noChangeAspect="1"/>
          </p:cNvPicPr>
          <p:nvPr/>
        </p:nvPicPr>
        <p:blipFill>
          <a:blip r:embed="rId2"/>
          <a:stretch>
            <a:fillRect/>
          </a:stretch>
        </p:blipFill>
        <p:spPr>
          <a:xfrm>
            <a:off x="8244408" y="116632"/>
            <a:ext cx="652329" cy="731583"/>
          </a:xfrm>
          <a:prstGeom prst="rect">
            <a:avLst/>
          </a:prstGeom>
        </p:spPr>
      </p:pic>
    </p:spTree>
    <p:extLst>
      <p:ext uri="{BB962C8B-B14F-4D97-AF65-F5344CB8AC3E}">
        <p14:creationId xmlns:p14="http://schemas.microsoft.com/office/powerpoint/2010/main" val="1750862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731168"/>
          </a:xfrm>
          <a:solidFill>
            <a:srgbClr val="FFFF99"/>
          </a:solidFill>
        </p:spPr>
        <p:txBody>
          <a:bodyPr/>
          <a:lstStyle/>
          <a:p>
            <a:pPr algn="ctr"/>
            <a:r>
              <a:rPr lang="en-GB" b="1" u="sng" dirty="0" smtClean="0">
                <a:solidFill>
                  <a:srgbClr val="00B050"/>
                </a:solidFill>
                <a:latin typeface="Sassoon" panose="02000503040000090004" pitchFamily="2" charset="0"/>
              </a:rPr>
              <a:t>What will your child be learning?</a:t>
            </a:r>
            <a:endParaRPr lang="en-GB"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126867" y="1052736"/>
            <a:ext cx="8837621" cy="3881437"/>
          </a:xfrm>
        </p:spPr>
        <p:txBody>
          <a:bodyPr/>
          <a:lstStyle/>
          <a:p>
            <a:r>
              <a:rPr lang="en-GB" b="1" dirty="0" smtClean="0">
                <a:solidFill>
                  <a:schemeClr val="tx1"/>
                </a:solidFill>
                <a:latin typeface="Sassoon" panose="02000503040000090004" pitchFamily="2" charset="0"/>
              </a:rPr>
              <a:t>Themed learning topics will be taught each term, including:</a:t>
            </a:r>
          </a:p>
          <a:p>
            <a:r>
              <a:rPr lang="en-GB" b="1" dirty="0" smtClean="0">
                <a:solidFill>
                  <a:schemeClr val="tx1"/>
                </a:solidFill>
                <a:latin typeface="Sassoon" panose="02000503040000090004" pitchFamily="2" charset="0"/>
              </a:rPr>
              <a:t>The Stone Age (History, Autumn 1)</a:t>
            </a:r>
          </a:p>
          <a:p>
            <a:r>
              <a:rPr lang="en-GB" b="1" dirty="0" smtClean="0">
                <a:solidFill>
                  <a:schemeClr val="tx1"/>
                </a:solidFill>
                <a:latin typeface="Sassoon" panose="02000503040000090004" pitchFamily="2" charset="0"/>
              </a:rPr>
              <a:t>The Bronze Age to the Iron Age (History, Autumn 2)</a:t>
            </a:r>
          </a:p>
          <a:p>
            <a:r>
              <a:rPr lang="en-GB" b="1" dirty="0" smtClean="0">
                <a:solidFill>
                  <a:schemeClr val="tx1"/>
                </a:solidFill>
                <a:latin typeface="Sassoon" panose="02000503040000090004" pitchFamily="2" charset="0"/>
              </a:rPr>
              <a:t>Food Journeys – World Kitchen (Geography, Spring 1)</a:t>
            </a:r>
          </a:p>
          <a:p>
            <a:r>
              <a:rPr lang="en-GB" b="1" dirty="0" smtClean="0">
                <a:solidFill>
                  <a:schemeClr val="tx1"/>
                </a:solidFill>
                <a:latin typeface="Sassoon" panose="02000503040000090004" pitchFamily="2" charset="0"/>
              </a:rPr>
              <a:t>Climate and Weather (Geography, Spring 2)</a:t>
            </a:r>
          </a:p>
          <a:p>
            <a:r>
              <a:rPr lang="en-GB" b="1" dirty="0" smtClean="0">
                <a:solidFill>
                  <a:schemeClr val="tx1"/>
                </a:solidFill>
                <a:latin typeface="Sassoon" panose="02000503040000090004" pitchFamily="2" charset="0"/>
              </a:rPr>
              <a:t>Romans (History, Summer 1)</a:t>
            </a:r>
          </a:p>
          <a:p>
            <a:r>
              <a:rPr lang="en-GB" b="1" dirty="0" smtClean="0">
                <a:solidFill>
                  <a:schemeClr val="tx1"/>
                </a:solidFill>
                <a:latin typeface="Sassoon" panose="02000503040000090004" pitchFamily="2" charset="0"/>
              </a:rPr>
              <a:t>Coasts (Geography, Summer 2)</a:t>
            </a:r>
          </a:p>
          <a:p>
            <a:endParaRPr lang="en-GB" b="1" dirty="0">
              <a:solidFill>
                <a:schemeClr val="tx1"/>
              </a:solidFill>
              <a:latin typeface="Sassoon" panose="02000503040000090004" pitchFamily="2" charset="0"/>
            </a:endParaRPr>
          </a:p>
          <a:p>
            <a:r>
              <a:rPr lang="en-GB" b="1" dirty="0" smtClean="0">
                <a:solidFill>
                  <a:schemeClr val="tx1"/>
                </a:solidFill>
                <a:latin typeface="Sassoon" panose="02000503040000090004" pitchFamily="2" charset="0"/>
              </a:rPr>
              <a:t>We cover the National Curriculum Subjects for Key Stage 2. Our lessons include: English, Maths, Reading, Handwriting, Spellings, Humanities (History </a:t>
            </a:r>
            <a:r>
              <a:rPr lang="en-GB" b="1" smtClean="0">
                <a:solidFill>
                  <a:schemeClr val="tx1"/>
                </a:solidFill>
                <a:latin typeface="Sassoon" panose="02000503040000090004" pitchFamily="2" charset="0"/>
              </a:rPr>
              <a:t>and </a:t>
            </a:r>
            <a:r>
              <a:rPr lang="en-GB" b="1" smtClean="0">
                <a:solidFill>
                  <a:schemeClr val="tx1"/>
                </a:solidFill>
                <a:latin typeface="Sassoon" panose="02000503040000090004" pitchFamily="2" charset="0"/>
              </a:rPr>
              <a:t>Geography), </a:t>
            </a:r>
            <a:r>
              <a:rPr lang="en-GB" b="1" dirty="0" smtClean="0">
                <a:solidFill>
                  <a:schemeClr val="tx1"/>
                </a:solidFill>
                <a:latin typeface="Sassoon" panose="02000503040000090004" pitchFamily="2" charset="0"/>
              </a:rPr>
              <a:t>Science, Art, Design Technology (DT), Personal Social Health an Economic Education (PSHE), Religious Education (RE), Spanish, Physical Education (PE), Music, Collective Worship and Computing.</a:t>
            </a:r>
          </a:p>
          <a:p>
            <a:r>
              <a:rPr lang="en-GB" b="1" dirty="0" smtClean="0">
                <a:solidFill>
                  <a:schemeClr val="tx1"/>
                </a:solidFill>
                <a:latin typeface="Sassoon" panose="02000503040000090004" pitchFamily="2" charset="0"/>
              </a:rPr>
              <a:t>Every half term, our curriculum overview is updated and is available on the Year 3 curriculum page of the school website. The Autumn 1 curriculum overview is available…</a:t>
            </a:r>
            <a:endParaRPr lang="en-GB" b="1" dirty="0">
              <a:solidFill>
                <a:schemeClr val="tx1"/>
              </a:solidFill>
              <a:latin typeface="Sassoon" panose="02000503040000090004" pitchFamily="2" charset="0"/>
            </a:endParaRPr>
          </a:p>
        </p:txBody>
      </p:sp>
      <p:pic>
        <p:nvPicPr>
          <p:cNvPr id="4" name="Picture 3"/>
          <p:cNvPicPr>
            <a:picLocks noChangeAspect="1"/>
          </p:cNvPicPr>
          <p:nvPr/>
        </p:nvPicPr>
        <p:blipFill>
          <a:blip r:embed="rId2"/>
          <a:stretch>
            <a:fillRect/>
          </a:stretch>
        </p:blipFill>
        <p:spPr>
          <a:xfrm>
            <a:off x="8244408" y="116632"/>
            <a:ext cx="652329" cy="731583"/>
          </a:xfrm>
          <a:prstGeom prst="rect">
            <a:avLst/>
          </a:prstGeom>
        </p:spPr>
      </p:pic>
    </p:spTree>
    <p:extLst>
      <p:ext uri="{BB962C8B-B14F-4D97-AF65-F5344CB8AC3E}">
        <p14:creationId xmlns:p14="http://schemas.microsoft.com/office/powerpoint/2010/main" val="4157122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020"/>
            <a:ext cx="7992888" cy="659160"/>
          </a:xfrm>
          <a:solidFill>
            <a:srgbClr val="FFFF99"/>
          </a:solidFill>
        </p:spPr>
        <p:txBody>
          <a:bodyPr/>
          <a:lstStyle/>
          <a:p>
            <a:pPr algn="ctr"/>
            <a:r>
              <a:rPr lang="en-GB" b="1" u="sng" dirty="0" smtClean="0">
                <a:solidFill>
                  <a:srgbClr val="00B050"/>
                </a:solidFill>
                <a:latin typeface="Sassoon" panose="02000503040000090004" pitchFamily="2" charset="0"/>
              </a:rPr>
              <a:t>Autumn 1 Curriculum Overview</a:t>
            </a:r>
            <a:endParaRPr lang="en-GB" b="1" u="sng" dirty="0">
              <a:solidFill>
                <a:srgbClr val="00B050"/>
              </a:solidFill>
              <a:latin typeface="Sassoon" panose="02000503040000090004" pitchFamily="2" charset="0"/>
            </a:endParaRPr>
          </a:p>
        </p:txBody>
      </p:sp>
      <p:pic>
        <p:nvPicPr>
          <p:cNvPr id="4" name="Content Placeholder 3"/>
          <p:cNvPicPr>
            <a:picLocks noGrp="1" noChangeAspect="1"/>
          </p:cNvPicPr>
          <p:nvPr>
            <p:ph idx="1"/>
          </p:nvPr>
        </p:nvPicPr>
        <p:blipFill>
          <a:blip r:embed="rId2"/>
          <a:stretch>
            <a:fillRect/>
          </a:stretch>
        </p:blipFill>
        <p:spPr>
          <a:xfrm>
            <a:off x="8397334" y="94030"/>
            <a:ext cx="652329" cy="731583"/>
          </a:xfrm>
          <a:prstGeom prst="rect">
            <a:avLst/>
          </a:prstGeom>
        </p:spPr>
      </p:pic>
      <p:pic>
        <p:nvPicPr>
          <p:cNvPr id="5" name="Picture 4"/>
          <p:cNvPicPr>
            <a:picLocks noChangeAspect="1"/>
          </p:cNvPicPr>
          <p:nvPr/>
        </p:nvPicPr>
        <p:blipFill>
          <a:blip r:embed="rId3"/>
          <a:stretch>
            <a:fillRect/>
          </a:stretch>
        </p:blipFill>
        <p:spPr>
          <a:xfrm>
            <a:off x="179511" y="744180"/>
            <a:ext cx="8870151" cy="5997188"/>
          </a:xfrm>
          <a:prstGeom prst="rect">
            <a:avLst/>
          </a:prstGeom>
        </p:spPr>
      </p:pic>
    </p:spTree>
    <p:extLst>
      <p:ext uri="{BB962C8B-B14F-4D97-AF65-F5344CB8AC3E}">
        <p14:creationId xmlns:p14="http://schemas.microsoft.com/office/powerpoint/2010/main" val="1865358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5906616" cy="659160"/>
          </a:xfrm>
          <a:solidFill>
            <a:srgbClr val="FFFF99"/>
          </a:solidFill>
        </p:spPr>
        <p:txBody>
          <a:bodyPr/>
          <a:lstStyle/>
          <a:p>
            <a:r>
              <a:rPr lang="en-GB" b="1" u="sng" dirty="0" smtClean="0">
                <a:solidFill>
                  <a:srgbClr val="00B050"/>
                </a:solidFill>
                <a:latin typeface="Sassoon" panose="02000503040000090004" pitchFamily="2" charset="0"/>
              </a:rPr>
              <a:t>Weekly Timetable Example</a:t>
            </a:r>
            <a:endParaRPr lang="en-GB" b="1" u="sng" dirty="0">
              <a:solidFill>
                <a:srgbClr val="00B050"/>
              </a:solidFill>
              <a:latin typeface="Sassoon" panose="02000503040000090004" pitchFamily="2" charset="0"/>
            </a:endParaRPr>
          </a:p>
        </p:txBody>
      </p:sp>
      <p:pic>
        <p:nvPicPr>
          <p:cNvPr id="5" name="Content Placeholder 4"/>
          <p:cNvPicPr>
            <a:picLocks noGrp="1" noChangeAspect="1"/>
          </p:cNvPicPr>
          <p:nvPr>
            <p:ph idx="1"/>
          </p:nvPr>
        </p:nvPicPr>
        <p:blipFill>
          <a:blip r:embed="rId2"/>
          <a:stretch>
            <a:fillRect/>
          </a:stretch>
        </p:blipFill>
        <p:spPr>
          <a:xfrm>
            <a:off x="60873" y="1052736"/>
            <a:ext cx="8975623" cy="5760640"/>
          </a:xfrm>
          <a:prstGeom prst="rect">
            <a:avLst/>
          </a:prstGeom>
        </p:spPr>
      </p:pic>
      <p:pic>
        <p:nvPicPr>
          <p:cNvPr id="4" name="Picture 3"/>
          <p:cNvPicPr>
            <a:picLocks noChangeAspect="1"/>
          </p:cNvPicPr>
          <p:nvPr/>
        </p:nvPicPr>
        <p:blipFill>
          <a:blip r:embed="rId3"/>
          <a:stretch>
            <a:fillRect/>
          </a:stretch>
        </p:blipFill>
        <p:spPr>
          <a:xfrm>
            <a:off x="8244408" y="116632"/>
            <a:ext cx="652329" cy="731583"/>
          </a:xfrm>
          <a:prstGeom prst="rect">
            <a:avLst/>
          </a:prstGeom>
        </p:spPr>
      </p:pic>
    </p:spTree>
    <p:extLst>
      <p:ext uri="{BB962C8B-B14F-4D97-AF65-F5344CB8AC3E}">
        <p14:creationId xmlns:p14="http://schemas.microsoft.com/office/powerpoint/2010/main" val="1708896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6348413" cy="659160"/>
          </a:xfrm>
          <a:solidFill>
            <a:srgbClr val="FFFF99"/>
          </a:solidFill>
        </p:spPr>
        <p:txBody>
          <a:bodyPr/>
          <a:lstStyle/>
          <a:p>
            <a:pPr algn="ctr"/>
            <a:r>
              <a:rPr lang="en-GB" b="1" u="sng" dirty="0" smtClean="0">
                <a:solidFill>
                  <a:srgbClr val="00B050"/>
                </a:solidFill>
                <a:latin typeface="Sassoon" panose="02000503040000090004" pitchFamily="2" charset="0"/>
              </a:rPr>
              <a:t>Soft Starts</a:t>
            </a:r>
            <a:endParaRPr lang="en-GB"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179512" y="1124744"/>
            <a:ext cx="8856984" cy="5472608"/>
          </a:xfrm>
          <a:solidFill>
            <a:srgbClr val="FFFF99"/>
          </a:solidFill>
        </p:spPr>
        <p:txBody>
          <a:bodyPr/>
          <a:lstStyle/>
          <a:p>
            <a:r>
              <a:rPr lang="en-GB" sz="2000" b="1" dirty="0" smtClean="0">
                <a:solidFill>
                  <a:schemeClr val="tx1"/>
                </a:solidFill>
                <a:latin typeface="Sassoon" panose="02000503040000090004" pitchFamily="2" charset="0"/>
              </a:rPr>
              <a:t>Children must be in the classroom by 8:55 for registration.</a:t>
            </a:r>
          </a:p>
          <a:p>
            <a:r>
              <a:rPr lang="en-GB" sz="2000" b="1" dirty="0" smtClean="0">
                <a:solidFill>
                  <a:schemeClr val="tx1"/>
                </a:solidFill>
                <a:latin typeface="Sassoon" panose="02000503040000090004" pitchFamily="2" charset="0"/>
              </a:rPr>
              <a:t>At 8:55, the school gates should close and pupils must enter via the school office and may be marked as late.</a:t>
            </a:r>
          </a:p>
          <a:p>
            <a:r>
              <a:rPr lang="en-GB" sz="2000" b="1" dirty="0">
                <a:solidFill>
                  <a:schemeClr val="tx1"/>
                </a:solidFill>
                <a:latin typeface="Sassoon" panose="02000503040000090004" pitchFamily="2" charset="0"/>
              </a:rPr>
              <a:t>Support staff are in key areas to welcome pupils and take important messages to </a:t>
            </a:r>
            <a:r>
              <a:rPr lang="en-GB" sz="2000" b="1" dirty="0" smtClean="0">
                <a:solidFill>
                  <a:schemeClr val="tx1"/>
                </a:solidFill>
                <a:latin typeface="Sassoon" panose="02000503040000090004" pitchFamily="2" charset="0"/>
              </a:rPr>
              <a:t>teachers. </a:t>
            </a:r>
          </a:p>
          <a:p>
            <a:r>
              <a:rPr lang="en-GB" sz="2000" b="1" dirty="0" smtClean="0">
                <a:solidFill>
                  <a:schemeClr val="tx1"/>
                </a:solidFill>
                <a:latin typeface="Sassoon" panose="02000503040000090004" pitchFamily="2" charset="0"/>
              </a:rPr>
              <a:t>The register closes at 9:00 and lessons start promptly.</a:t>
            </a:r>
          </a:p>
          <a:p>
            <a:r>
              <a:rPr lang="en-GB" sz="2000" b="1" dirty="0" smtClean="0">
                <a:solidFill>
                  <a:schemeClr val="tx1"/>
                </a:solidFill>
                <a:latin typeface="Sassoon" panose="02000503040000090004" pitchFamily="2" charset="0"/>
              </a:rPr>
              <a:t>Pupils are encouraged to be in school from 8:45 for a ‘soft start’ to the day.</a:t>
            </a:r>
          </a:p>
          <a:p>
            <a:r>
              <a:rPr lang="en-GB" sz="2000" b="1" dirty="0" smtClean="0">
                <a:solidFill>
                  <a:schemeClr val="tx1"/>
                </a:solidFill>
                <a:latin typeface="Sassoon" panose="02000503040000090004" pitchFamily="2" charset="0"/>
              </a:rPr>
              <a:t>This ensures a calm and structured start to the day.</a:t>
            </a:r>
          </a:p>
          <a:p>
            <a:r>
              <a:rPr lang="en-GB" sz="2000" b="1" dirty="0" smtClean="0">
                <a:solidFill>
                  <a:schemeClr val="tx1"/>
                </a:solidFill>
                <a:latin typeface="Sassoon" panose="02000503040000090004" pitchFamily="2" charset="0"/>
              </a:rPr>
              <a:t>This means that they have time to be welcomed by staff; put their belongings away; settle at their desks; see the visual timetable on the board, so they are aware of the structure of the day; have a chance to check in with the class teacher about any queries and do a warm up learning activity, so that they are fully engaged and focused for lessons that start at 9:00.</a:t>
            </a:r>
          </a:p>
        </p:txBody>
      </p:sp>
      <p:pic>
        <p:nvPicPr>
          <p:cNvPr id="5" name="Picture 4"/>
          <p:cNvPicPr>
            <a:picLocks noChangeAspect="1"/>
          </p:cNvPicPr>
          <p:nvPr/>
        </p:nvPicPr>
        <p:blipFill>
          <a:blip r:embed="rId2"/>
          <a:stretch>
            <a:fillRect/>
          </a:stretch>
        </p:blipFill>
        <p:spPr>
          <a:xfrm>
            <a:off x="8172400" y="167190"/>
            <a:ext cx="652329" cy="731583"/>
          </a:xfrm>
          <a:prstGeom prst="rect">
            <a:avLst/>
          </a:prstGeom>
        </p:spPr>
      </p:pic>
    </p:spTree>
    <p:extLst>
      <p:ext uri="{BB962C8B-B14F-4D97-AF65-F5344CB8AC3E}">
        <p14:creationId xmlns:p14="http://schemas.microsoft.com/office/powerpoint/2010/main" val="4172481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C931201-9339-C3F1-CDC4-576BE7EF9C67}"/>
              </a:ext>
            </a:extLst>
          </p:cNvPr>
          <p:cNvSpPr>
            <a:spLocks noGrp="1"/>
          </p:cNvSpPr>
          <p:nvPr>
            <p:ph type="title"/>
          </p:nvPr>
        </p:nvSpPr>
        <p:spPr>
          <a:xfrm>
            <a:off x="2051720" y="20189"/>
            <a:ext cx="6346825" cy="721121"/>
          </a:xfrm>
        </p:spPr>
        <p:txBody>
          <a:bodyPr/>
          <a:lstStyle/>
          <a:p>
            <a:pPr eaLnBrk="1" hangingPunct="1"/>
            <a:r>
              <a:rPr lang="en-GB" altLang="en-US" b="1" u="sng" dirty="0">
                <a:solidFill>
                  <a:srgbClr val="00B050"/>
                </a:solidFill>
                <a:latin typeface="Sassoon" panose="02000503040000090004" pitchFamily="2" charset="0"/>
              </a:rPr>
              <a:t>Pick up </a:t>
            </a:r>
            <a:r>
              <a:rPr lang="en-GB" altLang="en-US" b="1" u="sng" dirty="0" smtClean="0">
                <a:solidFill>
                  <a:srgbClr val="00B050"/>
                </a:solidFill>
                <a:latin typeface="Sassoon" panose="02000503040000090004" pitchFamily="2" charset="0"/>
              </a:rPr>
              <a:t>at home-time</a:t>
            </a:r>
            <a:endParaRPr lang="en-GB" altLang="en-US" b="1" u="sng" dirty="0">
              <a:solidFill>
                <a:srgbClr val="00B050"/>
              </a:solidFill>
              <a:latin typeface="Sassoon" panose="02000503040000090004" pitchFamily="2" charset="0"/>
            </a:endParaRPr>
          </a:p>
        </p:txBody>
      </p:sp>
      <p:sp>
        <p:nvSpPr>
          <p:cNvPr id="48131" name="Content Placeholder 2">
            <a:extLst>
              <a:ext uri="{FF2B5EF4-FFF2-40B4-BE49-F238E27FC236}">
                <a16:creationId xmlns:a16="http://schemas.microsoft.com/office/drawing/2014/main" id="{65DDCE55-752A-295E-12EC-D4817119E39D}"/>
              </a:ext>
            </a:extLst>
          </p:cNvPr>
          <p:cNvSpPr>
            <a:spLocks noGrp="1"/>
          </p:cNvSpPr>
          <p:nvPr>
            <p:ph idx="1"/>
          </p:nvPr>
        </p:nvSpPr>
        <p:spPr>
          <a:xfrm>
            <a:off x="179512" y="544242"/>
            <a:ext cx="8762015" cy="5702300"/>
          </a:xfrm>
        </p:spPr>
        <p:txBody>
          <a:bodyPr/>
          <a:lstStyle/>
          <a:p>
            <a:pPr marL="0" indent="0" algn="ctr" eaLnBrk="1" hangingPunct="1">
              <a:buFont typeface="Wingdings 3" panose="05040102010807070707" pitchFamily="18" charset="2"/>
              <a:buNone/>
              <a:defRPr/>
            </a:pPr>
            <a:r>
              <a:rPr lang="en-GB" altLang="en-US" sz="2000" b="1" dirty="0" smtClean="0">
                <a:solidFill>
                  <a:schemeClr val="tx1"/>
                </a:solidFill>
                <a:latin typeface="Sassoon" panose="02000503040000090004" pitchFamily="2" charset="0"/>
              </a:rPr>
              <a:t>Pick </a:t>
            </a:r>
            <a:r>
              <a:rPr lang="en-GB" altLang="en-US" sz="2000" b="1" dirty="0">
                <a:solidFill>
                  <a:schemeClr val="tx1"/>
                </a:solidFill>
                <a:latin typeface="Sassoon" panose="02000503040000090004" pitchFamily="2" charset="0"/>
              </a:rPr>
              <a:t>up time at the end of the day is </a:t>
            </a:r>
            <a:r>
              <a:rPr lang="en-GB" altLang="en-US" sz="2000" b="1" u="sng" dirty="0">
                <a:solidFill>
                  <a:schemeClr val="tx1"/>
                </a:solidFill>
                <a:effectLst>
                  <a:outerShdw blurRad="38100" dist="38100" dir="2700000" algn="tl">
                    <a:srgbClr val="000000">
                      <a:alpha val="43137"/>
                    </a:srgbClr>
                  </a:outerShdw>
                </a:effectLst>
                <a:latin typeface="Sassoon" panose="02000503040000090004" pitchFamily="2" charset="0"/>
              </a:rPr>
              <a:t>3:15pm</a:t>
            </a:r>
          </a:p>
          <a:p>
            <a:pPr marL="0" indent="0" eaLnBrk="1" hangingPunct="1">
              <a:buFont typeface="Wingdings 3" panose="05040102010807070707" pitchFamily="18" charset="2"/>
              <a:buNone/>
              <a:defRPr/>
            </a:pPr>
            <a:endParaRPr lang="en-GB" altLang="en-US" sz="2000" b="1" dirty="0">
              <a:solidFill>
                <a:schemeClr val="tx1"/>
              </a:solidFill>
              <a:latin typeface="Sassoon" panose="02000503040000090004" pitchFamily="2" charset="0"/>
            </a:endParaRPr>
          </a:p>
          <a:p>
            <a:pPr marL="0" indent="0" eaLnBrk="1" hangingPunct="1">
              <a:buFont typeface="Wingdings 3" panose="05040102010807070707" pitchFamily="18" charset="2"/>
              <a:buNone/>
              <a:defRPr/>
            </a:pPr>
            <a:r>
              <a:rPr lang="en-GB" altLang="en-US" sz="2000" b="1" dirty="0">
                <a:solidFill>
                  <a:schemeClr val="tx1"/>
                </a:solidFill>
                <a:latin typeface="Sassoon" panose="02000503040000090004" pitchFamily="2" charset="0"/>
              </a:rPr>
              <a:t>If you are unable to pick up your child and have arranged someone else to do </a:t>
            </a:r>
            <a:r>
              <a:rPr lang="en-GB" altLang="en-US" sz="2000" b="1" dirty="0" smtClean="0">
                <a:solidFill>
                  <a:schemeClr val="tx1"/>
                </a:solidFill>
                <a:latin typeface="Sassoon" panose="02000503040000090004" pitchFamily="2" charset="0"/>
              </a:rPr>
              <a:t>this, or will be late, </a:t>
            </a:r>
            <a:r>
              <a:rPr lang="en-GB" altLang="en-US" sz="2000" b="1" dirty="0">
                <a:solidFill>
                  <a:schemeClr val="tx1"/>
                </a:solidFill>
                <a:latin typeface="Sassoon" panose="02000503040000090004" pitchFamily="2" charset="0"/>
              </a:rPr>
              <a:t>please let the school know as soon as possible</a:t>
            </a:r>
            <a:r>
              <a:rPr lang="en-GB" altLang="en-US" sz="2000" b="1" dirty="0" smtClean="0">
                <a:solidFill>
                  <a:schemeClr val="tx1"/>
                </a:solidFill>
                <a:latin typeface="Sassoon" panose="02000503040000090004" pitchFamily="2" charset="0"/>
              </a:rPr>
              <a:t>. </a:t>
            </a:r>
            <a:endParaRPr lang="en-GB" altLang="en-US" sz="2000" b="1" dirty="0">
              <a:solidFill>
                <a:schemeClr val="tx1"/>
              </a:solidFill>
              <a:latin typeface="Sassoon" panose="02000503040000090004" pitchFamily="2" charset="0"/>
            </a:endParaRPr>
          </a:p>
          <a:p>
            <a:pPr marL="0" indent="0" eaLnBrk="1" hangingPunct="1">
              <a:buFont typeface="Wingdings 3" panose="05040102010807070707" pitchFamily="18" charset="2"/>
              <a:buNone/>
              <a:defRPr/>
            </a:pPr>
            <a:endParaRPr lang="en-GB" altLang="en-US" sz="2000" b="1" dirty="0">
              <a:solidFill>
                <a:schemeClr val="tx1"/>
              </a:solidFill>
              <a:latin typeface="Sassoon" panose="02000503040000090004" pitchFamily="2" charset="0"/>
            </a:endParaRPr>
          </a:p>
          <a:p>
            <a:pPr marL="0" indent="0" eaLnBrk="1" hangingPunct="1">
              <a:buFont typeface="Wingdings 3" panose="05040102010807070707" pitchFamily="18" charset="2"/>
              <a:buNone/>
              <a:defRPr/>
            </a:pPr>
            <a:r>
              <a:rPr lang="en-GB" altLang="en-US" sz="2000" b="1" dirty="0" smtClean="0">
                <a:solidFill>
                  <a:schemeClr val="tx1"/>
                </a:solidFill>
                <a:latin typeface="Sassoon" panose="02000503040000090004" pitchFamily="2" charset="0"/>
              </a:rPr>
              <a:t>Pupils must </a:t>
            </a:r>
            <a:r>
              <a:rPr lang="en-GB" altLang="en-US" sz="2000" b="1" dirty="0">
                <a:solidFill>
                  <a:schemeClr val="tx1"/>
                </a:solidFill>
                <a:latin typeface="Sassoon" panose="02000503040000090004" pitchFamily="2" charset="0"/>
              </a:rPr>
              <a:t>tell their teacher that they are leaving at the end of the day, with their </a:t>
            </a:r>
            <a:r>
              <a:rPr lang="en-GB" altLang="en-US" sz="2000" b="1" dirty="0" smtClean="0">
                <a:solidFill>
                  <a:schemeClr val="tx1"/>
                </a:solidFill>
                <a:latin typeface="Sassoon" panose="02000503040000090004" pitchFamily="2" charset="0"/>
              </a:rPr>
              <a:t>adult and wait for the teacher to dismiss them. </a:t>
            </a:r>
          </a:p>
          <a:p>
            <a:pPr marL="0" indent="0" eaLnBrk="1" hangingPunct="1">
              <a:buFont typeface="Wingdings 3" panose="05040102010807070707" pitchFamily="18" charset="2"/>
              <a:buNone/>
              <a:defRPr/>
            </a:pPr>
            <a:endParaRPr lang="en-GB" altLang="en-US" sz="2000" b="1" dirty="0">
              <a:solidFill>
                <a:schemeClr val="tx1"/>
              </a:solidFill>
              <a:latin typeface="Sassoon" panose="02000503040000090004" pitchFamily="2" charset="0"/>
            </a:endParaRPr>
          </a:p>
          <a:p>
            <a:pPr marL="0" indent="0" eaLnBrk="1" hangingPunct="1">
              <a:buFont typeface="Wingdings 3" panose="05040102010807070707" pitchFamily="18" charset="2"/>
              <a:buNone/>
              <a:defRPr/>
            </a:pPr>
            <a:r>
              <a:rPr lang="en-GB" altLang="en-US" sz="2000" b="1" dirty="0" smtClean="0">
                <a:solidFill>
                  <a:schemeClr val="tx1"/>
                </a:solidFill>
                <a:latin typeface="Sassoon" panose="02000503040000090004" pitchFamily="2" charset="0"/>
              </a:rPr>
              <a:t>It would be useful for teachers to be able to give you brief, informal feedback about your child on occasion at home-time.</a:t>
            </a:r>
          </a:p>
          <a:p>
            <a:pPr marL="0" indent="0" eaLnBrk="1" hangingPunct="1">
              <a:buFont typeface="Wingdings 3" panose="05040102010807070707" pitchFamily="18" charset="2"/>
              <a:buNone/>
              <a:defRPr/>
            </a:pPr>
            <a:endParaRPr lang="en-GB" altLang="en-US" sz="2000" b="1" dirty="0">
              <a:solidFill>
                <a:schemeClr val="tx1"/>
              </a:solidFill>
              <a:latin typeface="Sassoon" panose="02000503040000090004" pitchFamily="2" charset="0"/>
            </a:endParaRPr>
          </a:p>
          <a:p>
            <a:pPr marL="0" indent="0" eaLnBrk="1" hangingPunct="1">
              <a:buFont typeface="Wingdings 3" panose="05040102010807070707" pitchFamily="18" charset="2"/>
              <a:buNone/>
              <a:defRPr/>
            </a:pPr>
            <a:r>
              <a:rPr lang="en-GB" altLang="en-US" sz="2000" b="1" dirty="0" smtClean="0">
                <a:solidFill>
                  <a:schemeClr val="tx1"/>
                </a:solidFill>
                <a:latin typeface="Sassoon" panose="02000503040000090004" pitchFamily="2" charset="0"/>
              </a:rPr>
              <a:t>If you would like to talk to the Class </a:t>
            </a:r>
            <a:r>
              <a:rPr lang="en-GB" altLang="en-US" sz="2000" b="1" dirty="0">
                <a:solidFill>
                  <a:schemeClr val="tx1"/>
                </a:solidFill>
                <a:latin typeface="Sassoon" panose="02000503040000090004" pitchFamily="2" charset="0"/>
              </a:rPr>
              <a:t>T</a:t>
            </a:r>
            <a:r>
              <a:rPr lang="en-GB" altLang="en-US" sz="2000" b="1" dirty="0" smtClean="0">
                <a:solidFill>
                  <a:schemeClr val="tx1"/>
                </a:solidFill>
                <a:latin typeface="Sassoon" panose="02000503040000090004" pitchFamily="2" charset="0"/>
              </a:rPr>
              <a:t>eacher or Year Group Leader, please wait for a quiet moment, such as when the rest of the class has been collected.</a:t>
            </a:r>
          </a:p>
          <a:p>
            <a:pPr marL="0" indent="0" eaLnBrk="1" hangingPunct="1">
              <a:buFont typeface="Wingdings 3" panose="05040102010807070707" pitchFamily="18" charset="2"/>
              <a:buNone/>
              <a:defRPr/>
            </a:pPr>
            <a:endParaRPr lang="en-GB" altLang="en-US" sz="2000" b="1" dirty="0" smtClean="0">
              <a:solidFill>
                <a:schemeClr val="tx1"/>
              </a:solidFill>
              <a:latin typeface="Sassoon" panose="02000503040000090004" pitchFamily="2" charset="0"/>
            </a:endParaRPr>
          </a:p>
          <a:p>
            <a:pPr marL="0" indent="0" eaLnBrk="1" hangingPunct="1">
              <a:buFont typeface="Wingdings 3" panose="05040102010807070707" pitchFamily="18" charset="2"/>
              <a:buNone/>
              <a:defRPr/>
            </a:pPr>
            <a:r>
              <a:rPr lang="en-GB" altLang="en-US" sz="2000" b="1" dirty="0" smtClean="0">
                <a:solidFill>
                  <a:schemeClr val="tx1"/>
                </a:solidFill>
                <a:latin typeface="Sassoon" panose="02000503040000090004" pitchFamily="2" charset="0"/>
              </a:rPr>
              <a:t>Please look out for key messages stuck on Year 3 classroom doors.</a:t>
            </a:r>
            <a:endParaRPr lang="en-GB" altLang="en-US" sz="2000" b="1" dirty="0">
              <a:solidFill>
                <a:schemeClr val="tx1"/>
              </a:solidFill>
              <a:latin typeface="Sassoon" panose="02000503040000090004" pitchFamily="2" charset="0"/>
            </a:endParaRPr>
          </a:p>
        </p:txBody>
      </p:sp>
      <p:pic>
        <p:nvPicPr>
          <p:cNvPr id="2" name="Picture 1"/>
          <p:cNvPicPr>
            <a:picLocks noChangeAspect="1"/>
          </p:cNvPicPr>
          <p:nvPr/>
        </p:nvPicPr>
        <p:blipFill>
          <a:blip r:embed="rId2"/>
          <a:stretch>
            <a:fillRect/>
          </a:stretch>
        </p:blipFill>
        <p:spPr>
          <a:xfrm>
            <a:off x="8289198" y="178451"/>
            <a:ext cx="652329" cy="7315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693F-A732-6A67-2DB8-4D97A6A4F369}"/>
              </a:ext>
            </a:extLst>
          </p:cNvPr>
          <p:cNvSpPr>
            <a:spLocks noGrp="1"/>
          </p:cNvSpPr>
          <p:nvPr>
            <p:ph type="title"/>
          </p:nvPr>
        </p:nvSpPr>
        <p:spPr>
          <a:xfrm>
            <a:off x="1346603" y="623660"/>
            <a:ext cx="6348412" cy="1320800"/>
          </a:xfrm>
        </p:spPr>
        <p:txBody>
          <a:bodyPr rtlCol="0">
            <a:normAutofit fontScale="90000"/>
          </a:bodyPr>
          <a:lstStyle/>
          <a:p>
            <a:pPr algn="ctr" eaLnBrk="1" fontAlgn="auto" hangingPunct="1">
              <a:spcAft>
                <a:spcPts val="0"/>
              </a:spcAft>
              <a:defRPr/>
            </a:pPr>
            <a:r>
              <a:rPr lang="en-GB" sz="5300" b="1" u="sng" dirty="0">
                <a:solidFill>
                  <a:srgbClr val="00B050"/>
                </a:solidFill>
                <a:latin typeface="Sassoon" panose="02000503040000090004" pitchFamily="2" charset="0"/>
              </a:rPr>
              <a:t>Home Learning</a:t>
            </a:r>
            <a:r>
              <a:rPr lang="en-GB" sz="2700" dirty="0">
                <a:solidFill>
                  <a:srgbClr val="00B050"/>
                </a:solidFill>
                <a:latin typeface="Sassoon" panose="02000503040000090004" pitchFamily="2" charset="0"/>
              </a:rPr>
              <a:t/>
            </a:r>
            <a:br>
              <a:rPr lang="en-GB" sz="2700" dirty="0">
                <a:solidFill>
                  <a:srgbClr val="00B050"/>
                </a:solidFill>
                <a:latin typeface="Sassoon" panose="02000503040000090004" pitchFamily="2" charset="0"/>
              </a:rPr>
            </a:br>
            <a:r>
              <a:rPr lang="en-GB" sz="3100" u="sng" dirty="0">
                <a:solidFill>
                  <a:srgbClr val="00B050"/>
                </a:solidFill>
                <a:latin typeface="Sassoon" panose="02000503040000090004" pitchFamily="2" charset="0"/>
              </a:rPr>
              <a:t/>
            </a:r>
            <a:br>
              <a:rPr lang="en-GB" sz="3100" u="sng" dirty="0">
                <a:solidFill>
                  <a:srgbClr val="00B050"/>
                </a:solidFill>
                <a:latin typeface="Sassoon" panose="02000503040000090004" pitchFamily="2" charset="0"/>
              </a:rPr>
            </a:br>
            <a:r>
              <a:rPr lang="en-GB" sz="3100" b="1" u="sng" dirty="0" smtClean="0">
                <a:solidFill>
                  <a:schemeClr val="tx1"/>
                </a:solidFill>
                <a:latin typeface="Sassoon" panose="02000503040000090004" pitchFamily="2" charset="0"/>
              </a:rPr>
              <a:t>Weekly homework includes</a:t>
            </a:r>
            <a:r>
              <a:rPr lang="en-GB" sz="3100" b="1" dirty="0">
                <a:solidFill>
                  <a:schemeClr val="tx1"/>
                </a:solidFill>
                <a:latin typeface="Sassoon" panose="02000503040000090004" pitchFamily="2" charset="0"/>
              </a:rPr>
              <a:t>: </a:t>
            </a:r>
            <a:br>
              <a:rPr lang="en-GB" sz="3100" b="1" dirty="0">
                <a:solidFill>
                  <a:schemeClr val="tx1"/>
                </a:solidFill>
                <a:latin typeface="Sassoon" panose="02000503040000090004" pitchFamily="2" charset="0"/>
              </a:rPr>
            </a:br>
            <a:r>
              <a:rPr lang="en-GB" sz="2200" b="1" dirty="0" smtClean="0">
                <a:solidFill>
                  <a:schemeClr val="tx1"/>
                </a:solidFill>
                <a:latin typeface="Sassoon" panose="02000503040000090004" pitchFamily="2" charset="0"/>
              </a:rPr>
              <a:t>Spellings – learn to spell and write sentences for</a:t>
            </a:r>
            <a:r>
              <a:rPr lang="en-GB" sz="2200" b="1" dirty="0">
                <a:solidFill>
                  <a:schemeClr val="tx1"/>
                </a:solidFill>
                <a:latin typeface="Sassoon" panose="02000503040000090004" pitchFamily="2" charset="0"/>
              </a:rPr>
              <a:t/>
            </a:r>
            <a:br>
              <a:rPr lang="en-GB" sz="2200" b="1" dirty="0">
                <a:solidFill>
                  <a:schemeClr val="tx1"/>
                </a:solidFill>
                <a:latin typeface="Sassoon" panose="02000503040000090004" pitchFamily="2" charset="0"/>
              </a:rPr>
            </a:br>
            <a:r>
              <a:rPr lang="en-GB" sz="2200" b="1" dirty="0" smtClean="0">
                <a:solidFill>
                  <a:schemeClr val="tx1"/>
                </a:solidFill>
                <a:latin typeface="Sassoon" panose="02000503040000090004" pitchFamily="2" charset="0"/>
              </a:rPr>
              <a:t>Reading – 20 minutes at least 5 evenings a week</a:t>
            </a:r>
            <a:r>
              <a:rPr lang="en-GB" sz="2200" b="1" dirty="0">
                <a:solidFill>
                  <a:schemeClr val="tx1"/>
                </a:solidFill>
                <a:latin typeface="Sassoon" panose="02000503040000090004" pitchFamily="2" charset="0"/>
              </a:rPr>
              <a:t/>
            </a:r>
            <a:br>
              <a:rPr lang="en-GB" sz="2200" b="1" dirty="0">
                <a:solidFill>
                  <a:schemeClr val="tx1"/>
                </a:solidFill>
                <a:latin typeface="Sassoon" panose="02000503040000090004" pitchFamily="2" charset="0"/>
              </a:rPr>
            </a:br>
            <a:r>
              <a:rPr lang="en-GB" sz="2200" b="1" dirty="0">
                <a:solidFill>
                  <a:schemeClr val="tx1"/>
                </a:solidFill>
                <a:latin typeface="Sassoon" panose="02000503040000090004" pitchFamily="2" charset="0"/>
              </a:rPr>
              <a:t>Times tables practice (2,5,10,3,4,8)</a:t>
            </a:r>
            <a:br>
              <a:rPr lang="en-GB" sz="2200" b="1" dirty="0">
                <a:solidFill>
                  <a:schemeClr val="tx1"/>
                </a:solidFill>
                <a:latin typeface="Sassoon" panose="02000503040000090004" pitchFamily="2" charset="0"/>
              </a:rPr>
            </a:br>
            <a:r>
              <a:rPr lang="en-GB" sz="2200" b="1" dirty="0">
                <a:solidFill>
                  <a:schemeClr val="tx1"/>
                </a:solidFill>
                <a:latin typeface="Sassoon" panose="02000503040000090004" pitchFamily="2" charset="0"/>
              </a:rPr>
              <a:t>Mental maths games </a:t>
            </a:r>
            <a:r>
              <a:rPr lang="en-GB" sz="2200" b="1" dirty="0" smtClean="0">
                <a:solidFill>
                  <a:schemeClr val="tx1"/>
                </a:solidFill>
                <a:latin typeface="Sassoon" panose="02000503040000090004" pitchFamily="2" charset="0"/>
              </a:rPr>
              <a:t>(Hit </a:t>
            </a:r>
            <a:r>
              <a:rPr lang="en-GB" sz="2200" b="1" dirty="0">
                <a:solidFill>
                  <a:schemeClr val="tx1"/>
                </a:solidFill>
                <a:latin typeface="Sassoon" panose="02000503040000090004" pitchFamily="2" charset="0"/>
              </a:rPr>
              <a:t>the </a:t>
            </a:r>
            <a:r>
              <a:rPr lang="en-GB" sz="2200" b="1" dirty="0" smtClean="0">
                <a:solidFill>
                  <a:schemeClr val="tx1"/>
                </a:solidFill>
                <a:latin typeface="Sassoon" panose="02000503040000090004" pitchFamily="2" charset="0"/>
              </a:rPr>
              <a:t>Button</a:t>
            </a:r>
            <a:r>
              <a:rPr lang="en-GB" sz="2200" b="1" dirty="0">
                <a:solidFill>
                  <a:schemeClr val="tx1"/>
                </a:solidFill>
                <a:latin typeface="Sassoon" panose="02000503040000090004" pitchFamily="2" charset="0"/>
              </a:rPr>
              <a:t>)</a:t>
            </a:r>
            <a:br>
              <a:rPr lang="en-GB" sz="2200" b="1" dirty="0">
                <a:solidFill>
                  <a:schemeClr val="tx1"/>
                </a:solidFill>
                <a:latin typeface="Sassoon" panose="02000503040000090004" pitchFamily="2" charset="0"/>
              </a:rPr>
            </a:br>
            <a:r>
              <a:rPr lang="en-GB" sz="2200" b="1" dirty="0" smtClean="0">
                <a:solidFill>
                  <a:schemeClr val="tx1"/>
                </a:solidFill>
                <a:latin typeface="Sassoon" panose="02000503040000090004" pitchFamily="2" charset="0"/>
                <a:hlinkClick r:id="rId2"/>
              </a:rPr>
              <a:t>www.topmarks.co.uk</a:t>
            </a:r>
            <a:r>
              <a:rPr lang="en-GB" sz="2200" b="1" dirty="0" smtClean="0">
                <a:solidFill>
                  <a:schemeClr val="tx1"/>
                </a:solidFill>
                <a:latin typeface="Sassoon" panose="02000503040000090004" pitchFamily="2" charset="0"/>
              </a:rPr>
              <a:t/>
            </a:r>
            <a:br>
              <a:rPr lang="en-GB" sz="2200" b="1" dirty="0" smtClean="0">
                <a:solidFill>
                  <a:schemeClr val="tx1"/>
                </a:solidFill>
                <a:latin typeface="Sassoon" panose="02000503040000090004" pitchFamily="2" charset="0"/>
              </a:rPr>
            </a:br>
            <a:r>
              <a:rPr lang="en-GB" sz="2200" b="1" dirty="0" smtClean="0">
                <a:solidFill>
                  <a:schemeClr val="tx1"/>
                </a:solidFill>
                <a:latin typeface="Sassoon" panose="02000503040000090004" pitchFamily="2" charset="0"/>
              </a:rPr>
              <a:t>CGP books</a:t>
            </a:r>
            <a:br>
              <a:rPr lang="en-GB" sz="2200" b="1" dirty="0" smtClean="0">
                <a:solidFill>
                  <a:schemeClr val="tx1"/>
                </a:solidFill>
                <a:latin typeface="Sassoon" panose="02000503040000090004" pitchFamily="2" charset="0"/>
              </a:rPr>
            </a:br>
            <a:r>
              <a:rPr lang="en-GB" sz="2200" b="1" dirty="0">
                <a:solidFill>
                  <a:schemeClr val="tx1"/>
                </a:solidFill>
                <a:latin typeface="Sassoon" panose="02000503040000090004" pitchFamily="2" charset="0"/>
              </a:rPr>
              <a:t/>
            </a:r>
            <a:br>
              <a:rPr lang="en-GB" sz="2200" b="1" dirty="0">
                <a:solidFill>
                  <a:schemeClr val="tx1"/>
                </a:solidFill>
                <a:latin typeface="Sassoon" panose="02000503040000090004" pitchFamily="2" charset="0"/>
              </a:rPr>
            </a:br>
            <a:r>
              <a:rPr lang="en-GB" sz="2200" b="1" dirty="0">
                <a:solidFill>
                  <a:schemeClr val="tx1"/>
                </a:solidFill>
                <a:latin typeface="Sassoon" panose="02000503040000090004" pitchFamily="2" charset="0"/>
              </a:rPr>
              <a:t/>
            </a:r>
            <a:br>
              <a:rPr lang="en-GB" sz="2200" b="1" dirty="0">
                <a:solidFill>
                  <a:schemeClr val="tx1"/>
                </a:solidFill>
                <a:latin typeface="Sassoon" panose="02000503040000090004" pitchFamily="2" charset="0"/>
              </a:rPr>
            </a:br>
            <a:r>
              <a:rPr lang="en-GB" sz="2200" b="1" dirty="0" smtClean="0">
                <a:solidFill>
                  <a:schemeClr val="tx1"/>
                </a:solidFill>
                <a:latin typeface="Sassoon" panose="02000503040000090004" pitchFamily="2" charset="0"/>
              </a:rPr>
              <a:t>Additional learning:</a:t>
            </a:r>
            <a:br>
              <a:rPr lang="en-GB" sz="2200" b="1" dirty="0" smtClean="0">
                <a:solidFill>
                  <a:schemeClr val="tx1"/>
                </a:solidFill>
                <a:latin typeface="Sassoon" panose="02000503040000090004" pitchFamily="2" charset="0"/>
              </a:rPr>
            </a:br>
            <a:r>
              <a:rPr lang="en-GB" sz="2200" u="sng" dirty="0" smtClean="0">
                <a:solidFill>
                  <a:srgbClr val="92D050"/>
                </a:solidFill>
              </a:rPr>
              <a:t>Espresso </a:t>
            </a:r>
            <a:r>
              <a:rPr lang="en-GB" sz="2200" u="sng" dirty="0">
                <a:solidFill>
                  <a:srgbClr val="92D050"/>
                </a:solidFill>
              </a:rPr>
              <a:t>log ins </a:t>
            </a:r>
            <a:br>
              <a:rPr lang="en-GB" sz="2200" u="sng" dirty="0">
                <a:solidFill>
                  <a:srgbClr val="92D050"/>
                </a:solidFill>
              </a:rPr>
            </a:br>
            <a:r>
              <a:rPr lang="en-GB" sz="2200" u="sng" dirty="0">
                <a:solidFill>
                  <a:srgbClr val="92D050"/>
                </a:solidFill>
              </a:rPr>
              <a:t>Purple mash</a:t>
            </a:r>
            <a:br>
              <a:rPr lang="en-GB" sz="2200" u="sng" dirty="0">
                <a:solidFill>
                  <a:srgbClr val="92D050"/>
                </a:solidFill>
              </a:rPr>
            </a:br>
            <a:r>
              <a:rPr lang="en-GB" sz="2200" u="sng" dirty="0" err="1" smtClean="0">
                <a:solidFill>
                  <a:srgbClr val="92D050"/>
                </a:solidFill>
              </a:rPr>
              <a:t>Sumdog</a:t>
            </a:r>
            <a:r>
              <a:rPr lang="en-GB" sz="2700" dirty="0"/>
              <a:t/>
            </a:r>
            <a:br>
              <a:rPr lang="en-GB" sz="2700" dirty="0"/>
            </a:br>
            <a:r>
              <a:rPr lang="en-GB" dirty="0"/>
              <a:t/>
            </a:r>
            <a:br>
              <a:rPr lang="en-GB" dirty="0"/>
            </a:br>
            <a:r>
              <a:rPr lang="en-GB" u="sng" dirty="0"/>
              <a:t/>
            </a:r>
            <a:br>
              <a:rPr lang="en-GB" u="sng" dirty="0"/>
            </a:br>
            <a:endParaRPr lang="en-GB" sz="2700" u="sng" dirty="0">
              <a:solidFill>
                <a:schemeClr val="tx1"/>
              </a:solidFill>
            </a:endParaRPr>
          </a:p>
        </p:txBody>
      </p:sp>
      <p:sp>
        <p:nvSpPr>
          <p:cNvPr id="37891" name="AutoShape 4" descr="data:image/jpg;base64,%20/9j/4AAQSkZJRgABAQEAYABgAAD/2wBDAAUDBAQEAwUEBAQFBQUGBwwIBwcHBw8LCwkMEQ8SEhEPERETFhwXExQaFRERGCEYGh0dHx8fExciJCIeJBweHx7/2wBDAQUFBQcGBw4ICA4eFBEUHh4eHh4eHh4eHh4eHh4eHh4eHh4eHh4eHh4eHh4eHh4eHh4eHh4eHh4eHh4eHh4eHh7/wAARCAD3AP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bI21cnjmkjYsCT0zxQA+igUUAFFFJQAtFN+Yng4HoRQSw6fMaAHUV5f+0L8WLD4V+CZdUaSC41a4/d6daN0kk7lsdFHr9Kx/Av7SHwz1zwda61q3iWx0W8ZdtzY3ThZUkAG7aOrKc5B96APaKK8Jn/ax+C8MrxnXNQkKnGU06Ug/Q4wao3P7XnwnQf6O2tXH+7YsP50AfQlFfMtz+2R4FQn7P4e1+b0PlqoNegfAz46+Gfis97aadDNpuo2zEizuSN8kWOJF9ecgjtSuB61RTVbkZ7jt0p1MAooooAKKKKACiiigAooooAKKKKACiiigAooooAKbI2wbuMd/alJI7Z+leTftMfFyw+Fngp7iN7ebxBeAx6ZaO3BbjMrAD7qZz7nA75oA88/bN+On/CJaNL4G8L3kX9v3sZW8mjfJsoSOmf8Ano36A0z9jb47r4t06DwL4ru1XXbSILZTu/N7GBwDn/loB+dfDOv6nf6xq91q2p3El1e3cxmuJn5Z3PJNR6RqV5pmq2+pafcSWt3byLJDNGcNGy9CMd6AP2FRm46EetPLHGccfWvjTw3+1R418R+GbHQfC/gyDUfFiWx+13EswW3+U4EipkEkjGcsOabNpfxo8bOJfHHxAfS7RgQ1jpIK8EHjcMY/M152OzbB4BXxFRLy6/dudWGwOIxL/dRb/I+nfF/xP8CeErd5fEHinS7Qr1jEwd/ptXJzXkPiD9rbwqsv2fwd4V17xPMW2gpH5MZPbDYYn8hXFaB8G/AelSi4m06XVLrO5p76YyMW9cDA/MGu7020s9NhMOn2dtaJ0AgjCcfhXyGL8QMLC6oU3J+ei/VnuUeGa0v4kkvTU5q9+L3x+8RFjoPg7RvDkLjHmXjGWRR688fpXHeKNL+LVzp1xr/jf40ajplrbIXlj012hGP7o8tlBJ7ZBr14OQW3OCwGS3bHvXh/x1kbxrZ22kaffLFayvv02ZJB5F9cDrA7HHlyf3c8euK4ct4nzPNMSqaapwvq0r6dtev/AA50YnJsNhKLk7yl0PnDXtVvNSvpZbjUb++j3N5bXlw0sgXPGWPf1xjNN8P6gmn6rb3kthbX6RON0E65SQdwf8arXtncWt5LZ3UMtvcRMUkikXayMOoIPIo0+0ury4jtrOCW4uHPyRxIXZifYc1+mtRcHfb+up8kr321Psz4cw/DTxf4eg1LRvCnh8YwtxA9hE8lvJ6HK5I9DXYWnh/QLXLWuhaTBng+VZRqf0FeFfAD4a+N/DusprV5fR6NBIoEto48x509CAcKfTnIr6DycluACeB3+tfhfEUVhsXKGHrucXru3by7M/Q8si6tBOrS5X6bjFtLRMBbO1A/64rgfpXi3xi8C6n4f1yH4nfD8taanYOJ7i3txgccM6gdiCQQO2a9s3UjZYFVwQRgrtyCO/FcOU53icuxCrQlfuns0b4zLqWJpuDVvM6T9m34z6V8VfDS+Y0dp4itVAv7ME89vMQH+En8u9euhjk8dPxzX5//ABQ8J678N/FUXxP+HkslqIZfMubeM5WHPXjjMR7jt619a/AH4taH8VvCS6lZ4t9Ug2pqFkWy0L46j1Q9QfwODxX7pl2YUcww6r0XdP8ADyPz3F4Wphajp1Fqem0U0s2DheewJ606u85gooooAKKKKACiiigAooooAKKKKACiiigBrqG615P+09p3w1m+HVzqPxKsWksoGEdvNboTcxyN90RkdCeevFetGvBv2z7qP/hCPDmltuDXviK1Ckf7G5v6VM58kXLsVCPPJR7nwh4i8D67b6bP4hs9D1OLw+ZiLeS5jxIqHlS4HTjv0rlI1Ic7dp7ZNfoK53/LOqSqy4ZSMggjBB7V4v8AEz4G6fq076l4VdNPunP7y0PEL89V/un26V8PlfG+Hr1HDFR5Oz3XzPpsZw1UpwUqD5vL/I8S+FFt4om8bWA8IsYtRRjIZCcRxxjqXP8Ad9a+yPDuuWOuWL3Vjcx3KxSeRJJEjBGlXG8qT1XOee/4V4/4S8HsPtHgnREubPTLcj/hINXaPbNeyHkW8Z6hOTkj0969l0+3tbGzhs7OBIraFAkagYC4xjpXhcYY6hi5Rsve6d7d369F0Wr3PUyHBVKMXfZ7+q7enV/cXt1G+q7yqiF5HVFHdiAKihvrSZtsN1BK3okgJr4ONGcloj6RuKdmy7vOQxAPIyO1eV/ELwuNIubrVLLTZdQ8PaowTV9KhBLxSMeLqADo4PPFenFsDvj6Um8llPKleh/pXoZbjquBqc0dnuu/+TXRnNisHHEQs9H3PG5/hBL4pjSTxRciOa1ZVi1KBf317b4yvnIekgGBk+lej+DvBnhTwjbpHo2nwwzAbWncBpX+rev06Vyfxl8SeNPC1xp+t6TaW1xoMD5vUEe6QnvknoPcVxHxV+IH/Cw7TSPB3g8ySvqjJJeE5ygGf3bew5Y/QV9YqOaZvCnzVLUZXvyvSNt+ZfoeFKeDwMp2heou+77WPocS8FR2PzY9aUPnr1rF8K6Z/Ynh6x0v7Vc3ZtoVjM1w5Z2IHPPp6e1aZavha8IxqSjTd430ffzPpKUW4qUlZ9SctSFuDUG45HvRuOay5TXkJXWGUMlwizxupR0kHysDwQR9K+efFui+I/gn42tfHvgeeSPSzLmaAE7UGcmFx3Q9jX0CWBGDyKg1C1tr+yms7yBLi2njZJInGVIPb6fyr38gzurlVfmWsHuv66nlZnlUMbS5ftLZnrHwX+Jug/E7wZBr2kv5UoPl3lozAvbSjqrex4IPfNd6GG7b3xX5zy/8JT+z98R4vE/hgSXGhXbBZInJEcqE5MMnuP4T/wDXz91fCz4g+H/iL4Tg8QeH7lZY2wlxF0kt5Mco69iP1HNft+FxVLF0lWou8WfnGIw9TD1HTqKzR19FAoroMAooooAKKKKACiiigAooooAKKKKAEPWvnf8AbDmjk1j4b6e3zb9dMxX/AHIz/jX0QeufavmH9qyXz/jr8L7DcCipezugPIIjGCR+BrjzCXJhKsu0ZfkzpwUebE04+a/MtM3znCkcmkLjpwfY1k6/e3tjot3eafb/AGu5hiZo4ef3jY4AwCTXkk958bvEgZobS20KBx8pYhHX8+fzFfimX5S8YnN1Iwina8nb8D9RxeMWGajyOTfZHuIZlZx1PBJxwPT/AD7V498W/jRDoFxNoXhsR3V+gKzXb/NHCcdh/GR71L4x13XfAfwbWHVb9brXZ2a2WdWyTvZmLc4zhTjjpkV8wSu0jM8jlmJJJJyWNfW8NcNUa8pYiu+eKbS7St19Ox87nmc1KKjRpLlk1d+V+nqbmu+M/E2tTtJqWt3s4J+4JCif98rgVk22o31rJ5lre3MD+scpX+VVKK/RqdGnCPJGKS7WPipVZzlzSk2z1LwL8aPFXh+eKPULg6xYcK0VwcyIPVX6+nByOK+l/B3ifSvFehQ6vpMxeGQfNG3DxN3Vh6/pXwvur0f4B+LJfDvje2tpJCtjqBW3lBb5QxIw3tzivk+I+GsPi6Mq1CCjUSvp1/4J9Bk2c1aFVU6srxffofR/xS8S6d4Y8H319fLFPJIhiggfnzGPbHp614J4VsvFfw6Fh8R5tLhlsL4slxbIpDRRO2en8IOAQe3APWvoXxN4a0PxLFBDrFktwLeTzIiWI2nNaE9va3drJYXFuj2siGMxOMptxwPp/wDWr4zLM5oYDCew5Obnfv37bWR9Vjcqq4rEe15rcq923fuxPDniDT/EekQatpdws1tMMjAwUPdW9xWhvrI8PaTpnh/S49N0u1htLVCWCL1JPUmtEvgA+vSvm8VGl7aXsb8vS+9j2qEJ+ziqlubrbYm3/U1TuNQWDVrazZlAukbZnglk5wPwyfwqQseOuM84rn/iG0sXh5tTs0Ml1pk6XsZxzhCBIv4xlx9cVpgqEKtVU5fa0+b2/EjEN06bmump1HmcA9icCl3GqOnahBqVlBfWrpJbzoJEZGBBBGRgip99c9Si6cnGS1RtFKSuiDXdM07XdIuNK1W2E9rMvzqTwW/vD0I7V4N4f1nxZ+zn8TEvrFpLvQb1wJ4ScpdwZ6H0lUZwf5jIr3/eayPGGg6Z4m0KbR9Tj82GYEqwHzRP2dT2IPPv0r6ThvPZ5bV5Z603uu3mv61PFzrJY42nePxrb/I+kvAHi/Q/G/haz8R+H7xbqyuUBBH3o27ow7MD1FdCGBr84/ht418T/s7/ABJks7xJdQ0C5I+0wKSEnjPSWPPG8Dt+Br9A/CHiXRvFPhyz8Q6LfxXen3iCSKUMOh/hYfwsOhB5BGDX7HSqwqwU4O6ex+ZVKcqc3CSs0bVFFFaEBRRRQAUUUUAFFFFABRRSE80ABPJ+lfJf7Qlw1z+1p4ctf4bHw+04+sjSKf5CvrJuhPtivj34pXC3X7YOquVyll4fjgPsS2R/OvMzqXLl9Z/3WejlEHPHUor+ZHQLJ8uPelLZBz0rnJ797Xxvb2ckmLW/tG8kf9NUIJ/8dzW27rw4fKenvX4pVw0qfK3s1c/YKcozbS6Ox4n+1d9oNpojZP2ffIMf7WFrwI9K+uPjH4YfxV4Kmt4FJu7Ui5thjklQQU/EE/lXyZKvll0ZSHUlSp7Y65+lfq/COIjUy6NNbx0f5n5nxThp0sc5vaSuivRRRX0580FX9KWb7datb5Evmpsx/e3DFUtteg/BbwL408WeIEvfCWiLqDac6yO87bIUbPGW9fapnfldty6bSkrn1kz/ADH60buM1ztt8Lvj1rCCS81zw/oIxkCNPMPPpmtCz/Zs8VXred4n+Lmsyo334LCMw/qWK/8AjtfmNPgbFSd6lSK/E/QqnF+Fj8EG/wAC5NeW0K/vriGNfV5AKxNQ8b+E7AFbvxBp8YHUCbmur0z9l74dxIf7Sutf1nJB3XN8R9eEArqrX4EfCW30+Wzj8GWP7yMx+a+XkBI6gsTgjrXq0eBKKs6lVv0SX+Z59bjGo/4dJfNnn+j6rZ6vp0OpadcRz2sufLdDnOKsyqtxDJBIAUkUowPoRg15H4MXUfhj8S9Z+GevO/2YztJpc75w6E/KV/3hgkdiD1r1YswY4+v1NfHZzlUssxTprbdPyPq8pxscxwqqddmjhPgzqxhj1fwZdMRcaFdPHGp6mItwfwOB+Neh768W8d33/CF/GnTPEgUpY6pEILsdvQn+v4V7ArAZy25T8wP8q0zzDXnDFQXu1Ff5/a/HUnKKj5Z4aXxU3b5dPwLPmGjNZ+oajY6fAZr2+gtlH3mmlC5+nc15Z4w+N2l2LtZ+H7BtUnPyrO7FY93TgDlv0rkwGTYrHS5aMG/PZfedGNzHC4ON607eXX7jr/jHaeF7zwXcL4oulto4yXtpV5lSTttHfPp6Vwv7HnxC8YeGfHw8OaHpl9r2i6i4+02MOSYf+m6nomB19fwFafwx+AvxD+MOoQ+JfGt9PpGiyEMDKuJpEH8MUZ4QY43HPrg19nfDX4d+E/h9oo0vwrpsVmhAE84XM05Hd3PJ5z9O1frORZXPLcP7KU+Zv7l6H5hnOZQx9f2kIWX4s623/wBUPl2jsPSpKZEMLx0zxT69o8gKKKKACiiigAooooAQ9K89+JPxg+H3w/1OPTPFPiKOxvpYvMjgEEsrFexOxSBn3rvbmRIVaWSTYiqSxJwAByT+Qr4Wsb9PHvxS8WfES6VLi1muWs9OMi52RJ8oxn2GK4sxxsMDh3Wnrbp3O7LMBPMMTHDwdm+vY9+tf2ovhHNM6yarqVvAp4upNNmMTfTaCf0rwKTxl4b8VftCeLvEOl6tBPY3cEMdpJITGZcDsrAHtXTC3t9gU28O0dBsGB/nFZeq+FfDerSq19o1rNL0RxHtb6ZHSvjcVxPQxtCeHqU3FS6pp/5H3eF4Pr4GvHEUqik49Grflf8AIo/FSy8RTroWpeFbNbrUbC8MoUuoTyyhBzlhkc9BWD4df4xeKfGz+DrO+0HS9Ta2+0qrghGj77SA2SO9M0GTX9O1iS18CTXfimxVjFLp0iMTan1WTGAPqa6bTvhp8VdW8VWPiu51vT/Bt7bo0CSW0hacIeoGMjPXrWeEq4TAcsca4Omk7Nr39dUuXf8AA4c1xTq88sPKcajavFP3XbS91/mdFD+zt8QbpN/iX4pi0hY7nW2iOAPZiVrgviP8Bfh/o9nHBpXxU05vEE0oSO3vpV23DscAZQtsJJ6tgDua9WT4R2V8wk8YeKvE/iafG5xdXhRDzx8oNbMfwy+H0NndWdp4R0mE3Ns9u1x5W6ZQyldwY9+etXPjzKMM+TDwbXdJJfp+R89LLsZWXNUlf1d2fFfi/wCGfjjwnubXvDGoWcaY/ehBJE2ehEiEqc1z2n6PqmpXC22n6Zd3U7nhYomY/wAq+wv2N/FGuSa54h+F/ii6a+GkZazjuTv8va21kGe3evpeHTdOgkWSHT7WJ1+6yQqCP0r7+MlKKktmeM1Y+EPhR+zH478T3sM/iK1bw5pAIZ5J8NPKPRIwcj6tj8a+1/h54P0DwL4Wt/Dvh618q0gA37yC8z/35DgZNdA3JJPJpw6UxGV4j17QvDNomoeI9WttPtTKIUluGwhZunzdvxqTT9a0XUlEljrOn3it9zybhXyMDGAOteCftnySapc+BvA9uA41bU/MmhAyzKpABHt94fhXQ3fwk+HvnssXg21tgMYkt90ZUj0wa+bz3ifC5LOnCsm+a70tpb1Z2YXBTxKfK1odl8ZPiRpHwy0Ww1PVbSed7y7S2htohmWbuxUewz9TgDkitjwH408M+NtGXVfDWpx39uuQ64KywnuJIzhlP4fTIrx7VPhHok+q6dqkGveIIb/TJPM04y3JnS3bIOQrdsgflXK6n8IfGmm+Mm8XeCvHtjp2rO5luM25tknJOTlEyvJ65rlwvHGTYjeo4/4k0aTyvEw+zf0OS/bNbWta+Odjpuh20tzd6dpSz7YF+dMMzsc9cAYP0rofhl4sj8V+FLfUiyC7Q+RdID0cDrj0I5/Oug8AWPiPQPjFrvxC+Jfhq41Ce9s47aCbSE+0xRjbslJQfMAwCngY5NeSa9daL8O/jPI/h2/iufC2tvvMSnY1qxPKMp5VkZh1HRvatc4oYXOsI5YaalKOqs/vXz/M9Ph/Hzy3FqNVNQlo/wDM2P2htJbUfBK38XMmnTCXgclW4b+ea8zsviV8Q9TsINL0pdwVBCHt7ctIwHqSTz74r6JvILW/spILqGK4tZwVZGXKSIf8aSxsrGxiEdlaQWyKMARoBgV8pgM7pYXCKhWo87i21fZXPt8dkFbFYt16NXkUkk7dTwHS/hj468UXgutemktYj/Hdzb3P0QdP0ret/D+mfCX4p+CdflVdU0s3are/a4gyrk7XIX1CsWXPda9pLZABPA6Vwvxu0gat4BuyV3S2n+lJ65X73/jua78v4oxFfGwhO0ab0slpqcGY8K4ejgqk4XlNK92+x922skc0Ec0bK6MoZGXkEEdqmwPQV4t+xx43fxl8FtN+23Jm1HSs2NwxbJIThGb3K4r2jPrX6KfmgoopM0ooAKKKKACiiigAooooA5X4qaRrPiLwHreg6BfQWGoX9nJbR3EyllQOpVunIOCQD2zXwRZeKNS+Gmov8P8AxJoVvK+nn55tOkLsc87jgkHNfefxhW+b4V+LP7JuJ4dRGjXbWzQnD7xExAX3yAPXmvl/9l/SdDPwxg15LBJdWvZpkv7m4/eyyMHI6noMenPqTXznFGMw+EwLniKfOrpJJ2173PXySeJhik8NPll+hyln8VPBdyQJr+W1bHSaIjFQ+KPiHoI8P3EXh/WIL7U7nEFtCq/xudoJz6ZJ/AV7he+D/CF+uLzw1pMxYfMWtVzn6gZqhZ/DH4dwXUUsXhKwEiyB12hycg5GPm45xX5xTzrJlJVPZTTWtrpr59T7armWaypOF46rezudL4YtF07w1punQq2yC2RCp65xkkj1zmtiO3mmYHawPq1cX8Svix4A8A+UtxqX2u/U4ezsAJXPH8RyAo7dc+1eIeNv2rPFF75kPhbSbLR0K/u55x58o9xkBQfqDXj4ThnNs3n7anTtGWt5af8AB/A+frZrRoxUY6n1cmnMiB5ZFC98cAH8axNe8XeBPDkYOveKdMtXBz5cl0GY47BR39q+JLjxT8WvH2q2mnT6zrV/dai5SCJZPISVgM4AUKvSu10L9lP4o6nKJdUbStLVmHmNdXLNIM9ThVOSPcj619Xg/DTmSlisR8or9X/kebWzirslY3/B3jDw3F+2lDrvhu+S60fVj5LS7doLTR4cY7kMa+1K+WvA/wCyTHo+pWuqah44nN3azJNH9jtAm11OQcsxz+VfUpK43Hj1Pb8K/UcPQjh6MKUXdRSWu+h40pOTbEp1JwGAYEZOATwP1oHTv+IrYk+Rv2o/Es/hX9pDwz4r1bQr270vRrSP7KVPlpO25nO18YyGYjB9Ks2n7WnhuRw154S1K3U9dlyr/j0FfTfi3w5ofizQ5tE8R6bBqWnyjBhlH3fdWGGU+4IPvXm0n7NfwcdSP+EWZD6rezcfm1eFm3DeXZvJTxcLtKyd2tDaliKlL4HY5LS/2mfhfqB8u7fU7EHGfNtww/MV2nh/x98OPE0ipo3irTZZTgiIy7Jc+4biud1j9lP4WXUDJZpq9jIeQ8d0GA/Bga4LxP8Asc4YP4X8YlXAykV/B1PvInT/AL5NfM4jw1yya/cznB+qa/FHXDM60D6Cm05hGHhlWRV5BJznv1HFcz4w8N6H4u06fT/EemQ3SyKV8x1/eR/7St1BHUV81atoP7QfwUi+2NqFy2lR/eljuluLYqCONsg3AfQCvpPwPr1l4u+H+meLNPlWQ3UapdAPkpKDhwR/Dg449CDXxOccN43h2UMRGreLdlJXTT6XPZwWPp4u9OotTxbwxc3Wha3ffD3WJGe90hv9DnY/8fVsfuOPwrqQ1YH7U9nc6WNB8faVHm5064+z3JHR426bvbOF/Gr2j6hBqel2moWp3RXMayIO+COn1HSvVxMFisNTx0F8ej8pLf79/mfc8PY1zUsJUd5Q2849PuNHdUcyx3Mb28qho5F8tlPcEEVzPiPx14Z0CQRX+qIZehigXzHU+hGcD86w/wDhb3hQkNFDq87L2itAf/ZqdDKMbO06dN2PRxGbZfBunUqq/VXNP9jTxNceBfjrqPgW+Kx2WrM8K7j92ZeYyPXd0r7nnuIrW2ee4uI4oo13PJIQFHqSe1fl14x8T/avH9l4u8O22pW9zbtHIGkh2sJIzwRjPYV9A6Hr2vfH64uNW8Va61h4atX8pPDunzFGc9C07DDEMR0/LGDn9PrZnTweCWJxXu2Sut3c/G62E9pi5UqGqu7PyPafEH7RHgm1vmsfDcOp+LrlTiT+yLcyImOvz9OBn8q774d+OfDvjzQl1jw3qC3MOdk0TDbJBJ3R16q1eXaHZafoNgmn6HZQabaxrtWO2XYAPr1P1PNcD4yTVvhx4k/4Wr4MhBVWA8R6ZGdiXtv3kx0Dj1AHrz0r5jKeOKGOxv1ecORS+Ft9fP16HXislqUKPtE723PqvUtQttOsZ7++uI7e0t0aSeaQ4VFAyST7V8peJP2vr658SS2PgXwa+q2EEuDPKTunQdWUD7oPbOa5v42/GLV/jZHH4Q+Hdne2Hh5iDqd3eoEMx/ukDIC45xnJ9BVnwL4d07wnokOl6b/riS0lwRhpnPfPYDoB6V72b57Ry9cq96fbt6muTcP18yfM/dh3/wAj6R+Cnxb8O/FLTJ59JWa1vbTat7Y3A2yQsQfzGR1orwP9k6M6l+0n4w1fT8pY29gILkrykkxZecj6H8jRXr4eq6tKNRqzaTt2PFxFJUqsqcXdJtXPsCiiitjEhmRZFaMhWWQFWBGeoOa+LfgN5nhrxf43+Htwrh9Mv3mt0fgmMtjgfrX2uRyea+Nv2g7OTwF+1do3i77um+IYFgnwMKrFfLbPv/FXi8Q4H69l1WlbW116rU7str+wxMJdLnp/mAgEZHqD1zS+cEG7BYgjj1qkzhZGXdnBxn1xSCby5N2cfKcfXI4r8B9m0z9L9ldbHyT4q8BpcfHLWPDU159mgad54pMbmdG5AGT3r0vRvBfhXw2sbiztgUGXluWBOffPFdl4z+G2i+K/FcHiC+vr+3uIYBFi1fyycdDuHPSp7L4YeBbdi8ujG+lJyZL6d5y313Gv0PFcTUa9ClGVWStFXSXX1uv1PLy3BrBSm/YRlK7s2+npqeY+O9Xs0trDXvDuoWNzqOgXsV8sdpOjMI1OGGEJxxjPtX2xoep2+r6Rp2rWjB4dQtY7hSDn7y5PX3yPwr4u/aN8D2tppOmav4S0mOyl+0Gynhs49ofzBlQQOv3SPxrvvhla/Gjwn4AsNa1LVornT9Ag/d+HY41Z7m2zmUO46yBclO4IAr6nJ83wFDAwlOrZSdlzb3vt9/XzPm8/9riMZKbp8rtrbbyPaPiP8VPA3gCAt4g1y2W+IBjsoD5tw2enyDlQfU4HvXk9z8WPi544Eh8FeE7bwppcjfu9Q1cnzZl9Vjx/LI964n+2PCviL9rrRPFXhN4tQ0/VbVZb6CeDLWj7Nr7w3Rv4q9q1iaM39wIJPOjZ9wI6CuTijiivlVWOHoQTbV7vpr2/zMcnyuOOk3O9kclomuePfh5HN4l8U+Lbnxhp25f7TsY7bBtIScGaE/xFSRlf7uTnivetD1nS9e0221TRb62vbK5jEkUsL5BBHt0/GvKSySoySIrIwKsp6MpGCpHpgn86828F+DvD9jqWs+H3s3tbqzl8+1uLSd7aZ7WQ/Kd6EElSdp9yK4Ml4yk6E/ricpR1urbemmx35hw+1Uj7DRPv3/4J9XE/3QSe4yOKa27bxgn0/wAa8Hhg8WaaijQviBrluq/chvwt4mPQ+Zk1rWnjv4macjfatL0LX1CjBtZjaTMe/DfKfoK+jw3FeV4i1qvL6q347Hl1skxtLXkuvLU9Z1jU7HRdKutS1K8hs7S2iLzzTsFRFA55r5+1P4teOviFdT2Pwuso9F8PRShG8R36ENJjr5SH37/mBWF8XPEeo/EDxhpekeLLDUfC3gmyj8+5jlJZb2cdFd14Az0z713ulzWn2CH+zTALRVCxLb48pQOMADpXn8RcU/UYKOFSk39reK/zf5HTlWTPEybraJdNmcpYfDHSZpnvPFWsat4r1ByDJJf3BEWfaNTjH+FdrpVnYaXYfYtNtILS1B3CGBdq7jwWI9cAfkKFkywzwuctj/PNeI6D8cr7UPicnhuXQYU0+W8e1V0yZ1IyAxH4ZPtX53ClmuexqVHNzUFd3enyWx9JOODy5xjy2b0XU9b+IGjL4k8C6zojqZGurZhGoGSJAMoR9Divlv4eeINS1Lw7aeB9NnMWo3F40fmkgeVBgEkZ75JGOtfXCysswCtgg5ye1eZ/Bvwfo2myan4us4SZNWu5JLEuP9Vb7jt2+hbrn0IrvyDMqeDwFeNePNZxcf8AFqv+D8h4rD1vrUJUHbmTUvTQ5vQvDnhDw7rY0BbWKbV2tjcv9rUvI67sZyRjOe3XGa62O3t40wlrbJ/uwqB/Ksb9oPSLyGy0/wAdaKhOo6NJicg43wHhs/QkD8TWRpvxT8F3kKGTVTbSlAzrLCygHHIB712zpYrMKEMVS5pt6S62kv0fQ9vLswwdCUqFdRp226XT9evc7NY4xkiKLJGD+7X/AArzuyvl8B/Hi0uY8Rab4hQJcrnagkJIBHuGwf8Agdak3xQ8DQg51reR2jhZs/SvO/i3438N+JLTTjorXT39jdGWJ2iKArxnr7qK78ny7GSqSpVqcuSacXdfc/vOXiLG5fUw3NRqR54tNWa+f4H16ZMMQAQc889T3psvlzRPDPGJYZQUkQ9HU9QfbFc74K16PXvCmmasrZ+0W6lyf74GGH5itgyfMBu+or83q0KlCtKD3i/yCMI1aafRngvgmN/B/wAQdc+HzPm1En2rTmbqyMAdvvwRWj4v8SXtxejwf4LtpNW8UXp2LFbKWFqv8TuR0I9O2cntnN/aQsY1+IXhDWJLySwivVFncy252uoD8kH/AHWA/CvsD4PfCvwb8ONMMfhmzLT3Kh57+Y7p5weRluoHsOK/YcryujmcaWYVXdtK67yWjb+4+axOfYjAUJZfTVrN6+T1/Upfs7fDC0+F/gePSxKLnVL1hc6ldbf9bKR0HsuSKK9NVcc9D3x3or7M+Qux1BNFI3SgRQvdX0yz1C1sLu/t4Lq8JFtFJIFaUjqFB614l+214HvPGHwqF9pFjJd6ro04uokjXLmPo+PoOcVifHrTbXxl+0x4P8O3zTrb6VpF1fZglMciO2Nrqw6MrKpHXkc8V1dt8ZtI8Dwnw78SdRmj1eE4sp4LCaX+1IP4XUIpCuBw6noc4yOa8/8AtLDfXHg+b95y81vL+ty/Zy5OfofKS/tEajBpVtZjwzEbyCBY57ie4YmSRRhnKjGMkE49TWFdfHP4h6mDBpsdpbsT8v2W1LuPzzXvuqaf4R8WeJ7vxF4X/Z71DUru7cSNd6xcrp9qCf8Alp5ZbJz6BTn0rU0fQPHUialAt14R8IC2UsLfQ9GEkxGPl/fS9+PSvnq74ay+TlPk5r7fE/u1t+B60MVmVePLGTt9xznwU8VXXijwNBPqEkj6lau1vdl1ALMOhIwMHFdq0nIU9D1+lZfh7wd4V8J6W95o9/qF3qeoy+ZfPdzBizYOTtUADmrJk4yTzX5hmc8PXxdSphk1BvS6t+H5H6DlMassLFVl7y0ZH4ksf7Z0C90tW2yzKPs8mOUlUho2+oYD8zWr8N/FnmaLa37+Y6zIBcjoySodrsPxGfxrOWYBuSce1YGiP/ZfinUNLYhbe/H9oWgxj5gQky9fUofoGqoUVicJOjJXt7y/BS/R/IWLwsfaLmWktH+j/T5npwufB1r9ourPR7CC5ugTPLDZxxyTH/aZRk/jXOiRVlZlGFPaqXmfNuPT0xS+Z715yoyW7b9Xc3wmXU8MmodS2JPeua8TSix8W+G9UU4FzNJplwcfwOpZD+Dhce9bXme9cx8R5GbTtIVcBzrdkF9SRMp4/CvSymnfFRh0d196JzGHLQcu1n+J2Xme9KJDyD07fWqRk2kLuBz0OevvS+Z7gD1Jrz3TaZ2KkrFtpXMTqrY4OR2/Kue8Km2tvEviewtYVhRLmCZVRQqASQhjhQMDk1qtLtIyeD1rB09xD4/1ZRkG4sLefp1CgJn9MV34WMnRqx6cv5Sj/wAE5MRSSq035/ozqvM9yCOQRwQazYdC0GHXW1yLR7GPU2B3XSQKHyeCQccEjjPual80fe3DB6GnM7KK5KcqtNNQbV97HRPDQnrJXMv4iahdWfgjVprNttw9s0URzyrv8o5/GtyC3hsLZNPt9q29rGsEYHZVGAPwArl/iH5v/CG6jLFG0rWyLcKgH39jBiP0rojNHLJ50TKyudwYHIx2Ndk4tYOFv5pflH/gnKqS+sy9F+bJbyKC6tJLW5jjnhmUpJG4yHB45/OsLQPhh8PLjV4IJfCGnyozcq24dvUGvHtM0D4nL8Zv7Tma4ayW7aSS4M4+zmD2XPpgYxnNfS/gWIz6vNdKMwxj7/YEmurNKVTJ6aWHxF1KN3yu1n2dmeZKrDF0Kk61Ll5dFdbnLfF/4a/D/RvhJ4ov9N8I6Va3MFg7wzrDl427FSSTmq+j+HfDcFlZzQ+HdHt5jbRFnisYgxbYDnO3Oc1t/tM6ta2Pw4/sm4u47ZdZ1C3syXOMRFwZD9NtVd4VAVK+UQCjA/LtPTB6YxiuXD4vGTyqnOrOTcpy1beyUV+ZyZFhqc69R2WiRznxR8bJ4C8LJqUemi7kllEEMS/LGpwTlsdAP6034S+Nv+E58OPqTWIs7i3m8maNDlCTzla2dZsdP1bTpdP1azivbSUjdFIuVyD6gg/lTdD07T9D0yPT9HtIbK1VjhIxxn37n8a3VXBvAezdN+2v8V9LHtfVMSsXzqf7u23meV/tZzKmgeHrjgvHeyMo7/dU4r7e+Gl2+ofD7w5qEmfMudKtpWyc8tEpr4F/az1JZrvQNFjwXWJ7l/8AedtoH/jtfefwkikh+F/hWGZCkkejWisp7EQrkV+qcK03Tyqkn1u/vbPz/P5J4+pbp/kdTRRRX0R4wUjdKWkbpQB8y61cO/7bV4soJSHwuQmf96vR9Ym0m1aO/wBSW23QKREzxguPZe/5V5f8dNRHg39qvwv4gntwYNY0eaxRs/fkXov/AH0yD8aj1jVbrVL5ri7YuwOMA4UAdq/HOOcuqVc3VVu0XBL87n1/DmWPHQd/hT1Op1PxxcTKI9OgMK9A79fwFc3caleXN49xNcSySMAGI/ix9PrWeJNxJX1/KsrX/E+h6BD52rapbWw5wjNl2+ijmvBwuXpy5KMLt/Nn3ccHhMFBy0iu7N6NuDtOQT+tK77cBuCa8Y8QfHbR7Z2TRdLnvj2luG2L+Q5/WuNvvjT42v5DHpy2tox6LbQb2A+rZNfTYfhDMK2soqPqzysTxRl1F2jLmfkj6ZjkBIORjOM+9Yni1JIbGHWolLvpk/nyE9rfG2Zf++CT+FeF6TH8cPEB+3Wum+Jr+3gHnSrHE8aMg5OcEfpXa+F/EHw08RqseqWkFlqUWBLbak7Nh+h2M3U/XmuqrwzXy3lrSbklvyq/52OWjxBQzFujFcr6Xdv0PVxPH8uxgytgoQeqkZFP38VlrqOnrEqpfWQRcBMSrtA7d6w9c+IXhDRo5fteuWssyf8ALGBi7/4V85HL61afLTpt/Jn0csVh6MOarNL5nXq+5sDrT/BmhxeMPFEOpXkBl0LR5H8mXPFxdkFSB6hFJOfXFc38GrpPi5c6pN5lxp/h7S3jWSGPia9ZsnDt/CnHIXB96+gdLtbaztILGytYre2gULHBCm0Io6AD0rgzau8pcqH/AC9a/wDAU1+dn029T5bM84jio+zw/wAC3ff0OO1rwhNGjTaURJEOfKbqR6g1V0fwhf3nz3Ugt4Sfu/xn1+leT/Er9pnUfDfxGvdD0vw/Y3emafcGC4knLCWRgcOUIOF5zip/AP7T8Ou/Ecabrel2WleH7zMcFyzsZYXwMGRicYPsOu33rq/1az/6t7VU1a3Nur27W7nnR4lqRXsubXvY9e1zRrHRn0u4tkYr9rSObd829T61yfxWNjpPxK0y+urm3srafRZLdS7BE3LKX7+1afjn4kfDl9FlhTx1or3CMHjjE/3iD7CvDP2v/GPhLxboXhhvD/iCx1O5gZxcR25y0YI78etPhvLMbXxVONaElGSnFtp7NXW67k4nNOSnTrqSlKLel/67nR658WvA2koQNW+1yY+WKzTd27t0FcLrfx+yoGh+H1TP8d3Jk/kK88+GXgdvGV3PB/a0NkYMFo2XMroe6juOn519EfDP4f8Aw/8ACVys19oI1qbP/HzeYdlPoE+6B26Z96+1xuDyTJ7qpF1Ki6f1ZG9LGZ3mUHUoJRj5WPBvE3xE+Iur6aL26uLux0m5ZoFa2hMUMhxym7oTjtXoHwh+Lemf2VbaH4mmFtNbrshuz9107BvQgcZ9q+q5m8L+LtEk0O+trO+spUCvaSKBtH07H3HNfPHxH/ZXYtNe+BtYDLyy2F9xj2Rx2+tefheJMlzODweLpewd9O332/M8xVsxwNf2vM5Pqmeh6NNFrKq2m31lJCRxL567APc5rV8QfE74cfDnRWt7rXbe/vVQv9msXEs0j+mRwvpk4Ar43174VfEjQ52j1HwjqiAnhkiLI/uCOtY9t4J8X3Mojt/DeqO5OAotmyTXXHgzLsS1KeK5qe9k1r6u7JzDiHEYuPLy8qOn+N3xR1b4l+I4765iNnplrlLGyV+IV7sx7ufX8KzfC3xH8a6FbLZaXqk8trkKlvMvmLnsqj+ldd4J/Z0+JXiGdGv9LGg2hILS3vysB6hBya+gPB/wb8D/AAzt49Sk1S5n19ASl64UlT6JHjAHv1969TH59keXUI4Omo1LaKEdfvfTze55+Bo4urWTptpvqv8AIqfCmHxQ+kNrHxKspoI5FDW9jb2vllVOPnkY8DPYda1tSurV7iWVY47S1X5gnTYoHf696fqmt6nqirFeXDyKhyMgDJ7MccZArwf47/EOE2c3hTRJ0kkk+XUJ0GQq/wDPMH69TXxeBwFbN8bpFRvvb4Yr+vvPv5P+yMK62Jm5Ttpre5yF7c3HxQ+OVjbWqP5V/qEVtbKRkiJSMce6jNfqDYW6WtpDaxYEUMSxoB6KMV8efsD/AArljmm+JuuWzxKA1vpMcq/eB+/KPbsPoa+yEXDk4xxj8O39a/Y6NGFGnGnBWUVZH5hVqSqzc5PVj6KKK1MwpG6UtFAHgv7angm48SfDBfEmlLjV/DE39oQuOvlLzIPwHzf8AFeFx/ErwwvhO31+7vFjMyc2iHdLvHBAHbnua+57iOOSOSORI3SQFWWQZVlIxgjuOa+JviF+yTrt58WZ4fCslrY+ErwfaDcTSZNoc/NEE+8cH7uOMdSK8rM8ooZjye1+y+nbsevlWdV8s5/ZfaXX8zx3xh8Ytc1UtbaGv9k2zZUuvzTSDsCe34CrvgH4A/Fb4h7NRj0t7K0kIzfavIY8j1AwXP5fjX2r8Iv2ffAHw8iimi09NZ1VR+9v72MMxP8AsryFr11FC/KFwoAAA6Y9q68LgsPhIclGKSOPF47EYyfPWk2z5b8A/sbeD9NWKbxZrF/rVxtG+KHEMIPfHVj9cj6V7l4M+GXw/wDCcAh8PeEdLs9nHmGLzJP+/j5Y/nXa0V02OQhI2R7EUKAOABgAV4V8bP2aPBfxDuZNY09m8P65Ly81sgMU59ZE6fipGa97oxTA+A779jP4nx3MkdlrXhme3B/dyS3UsZI918tgPzNaejfsY+JIbG6u/Efiiwj8i3kkEGnQtO0jBSQoLbOpA7d6+6aRqAu2fmr8H/jFL8JfD+r6JH4ba51W5u9zG5k8sRbRt2suM55z2qLWfjh8XvG96dN0m+ngWYELZaRbfNj1Jwz/AI7q+5PF/wAEfhr4t8XL4n1zw7Fc6gqBZADtjlwcguo6n3rsfD/hfw7oNusWi6HYacqjaDbwKrY+uM15X9h5e8TLFTop1Jbtq/56L5Gntp8vLfQ+Lv2ZfgL4wuviRZ+JfiL4WaTRER5nXUJFLSy4+QshJ3DPZuK9+1P9mf4V6lq+u38mi+Sur2yRLFA5RLNwTmWHHAY/LkEEDHHBNe2jkUoA9BXqmZ8Xn9iOUzuV+IcYgLnYP7LO7b2yfN6/hWjZ/sS6XGCbrxzeNx1is1X69Sa+v6KAPmf4ofszW+oeG9Iu/BWqf2f4r0Wzjtorsr5a36RqFQSheFbAHzYOe9eJD4g614U1g+G/idod1pOoxHBuFjBWUD+LHQj3U1+gjDjjGa5nxx4J8LeOdKbTfFWi22oQN90yR4eM/wCy3UVwY/LMNj48taPo+qPQy/NMTl8+ajL5dGfLuha9pmr7bjR9Utbk43KY5Nrg+mPvA109j4o1+x+U30siD+CaMMPz61zXxC/Y4khnmvfh74nkgySyWV6Su32Eq9fxAryvW/hz+0V4L/dLpWt39un3XsP9MUj6JlvzFfH4vgiM7+zmmu0l+qPrKfF1CslHFUL+a/4P+Z9JW3xF1CH/AFlnC/8AuOVqSX4j37D9xp8Sn3nP9AK+TZfE3xptf3dxoOsRn/prpEob9RSxeJ/jRd/ubfw9qsjH/nlo8pb9BXjf8Q9qdo/ex/23kV+b2Mr/ANeZ9O33jDxBdsVjn+z7uogUE49ycmuH8TeLtE0RWuda1aEN12FzLKx9MDn9QK8it/Bv7Qni6VrVfDnipEcZP2m2azjx/vSBR+tdx4R/Y98favJHL4o1qy0iJj84DG4mH4Dj9ce9ezgeBqdK3tZpLtFfqzOpxbQoJrB0EvN/1+p578Qfi9faxby6f4eSXTbSUbZJmI86X2GPuD6fnXc/s3/s16x4yu7fxL45t59M8PcOtu5Kz3vPcdUT1J5PbHUfS/wo/Zx+HPgDyr5bB9a1aP8A5fL9Q+G9VTov617NGF2jbjbgAADgCvtcHgqGDp+zoxsj5LG4+vjantK0rv8AD7ivpNlZ6dYQWGnwJb2lvGsUMKDCoijAA/CrVFFdRxhRRRQAUUUUABAOMjpSbV/uilooAKAAOgxRRQAUUUUAFFFFABRRRQAYGMY4oxRRQAUUUUAFFFFABRRRQAhVeuBkdKQgHqKdRigBhRT1VT+FARR0VR+FPooAbgelKFHPA560tFABgelAAAwBgUUUAFFFFABRRRQAUUUUAFFFFABRRRQAUUUUAFFFFABRRRQAUUUUAFFFFABRRRQAUUUUAFFFFABRRRQAUUUUAFFFFABRRRQAUUUUAFFFFABRRRQAUUUUAFFFFABRRRQAUUUUAFFFFABRRRQAUUUUAFFFFABRRRQAUUUUAFFFFABRRRQAUUUUAFFFFABRRRQAUUUUAFFFFABRRRQAUUUUAFFFFABRRRQAUUUUAFFFFABRRRQAUUUUAFFFFABRRRQAUUUUAFFFFABRRRQB/9k=">
            <a:extLst>
              <a:ext uri="{FF2B5EF4-FFF2-40B4-BE49-F238E27FC236}">
                <a16:creationId xmlns:a16="http://schemas.microsoft.com/office/drawing/2014/main" id="{3AAB1BAA-9762-2E95-02DE-EBCF391009B2}"/>
              </a:ext>
            </a:extLst>
          </p:cNvPr>
          <p:cNvSpPr>
            <a:spLocks noChangeAspect="1" noChangeArrowheads="1"/>
          </p:cNvSpPr>
          <p:nvPr/>
        </p:nvSpPr>
        <p:spPr bwMode="auto">
          <a:xfrm>
            <a:off x="2286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a:spcBef>
                <a:spcPct val="0"/>
              </a:spcBef>
              <a:buClrTx/>
              <a:buSzTx/>
              <a:buFontTx/>
              <a:buNone/>
            </a:pPr>
            <a:endParaRPr lang="en-GB" altLang="en-US">
              <a:solidFill>
                <a:schemeClr val="tx1"/>
              </a:solidFill>
            </a:endParaRPr>
          </a:p>
        </p:txBody>
      </p:sp>
      <p:sp>
        <p:nvSpPr>
          <p:cNvPr id="37892" name="AutoShape 6" descr="data:image/jpg;base64,%20/9j/4AAQSkZJRgABAQEAYABgAAD/2wBDAAUDBAQEAwUEBAQFBQUGBwwIBwcHBw8LCwkMEQ8SEhEPERETFhwXExQaFRERGCEYGh0dHx8fExciJCIeJBweHx7/2wBDAQUFBQcGBw4ICA4eFBEUHh4eHh4eHh4eHh4eHh4eHh4eHh4eHh4eHh4eHh4eHh4eHh4eHh4eHh4eHh4eHh4eHh7/wAARCAD3AP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bI21cnjmkjYsCT0zxQA+igUUAFFFJQAtFN+Yng4HoRQSw6fMaAHUV5f+0L8WLD4V+CZdUaSC41a4/d6daN0kk7lsdFHr9Kx/Av7SHwz1zwda61q3iWx0W8ZdtzY3ThZUkAG7aOrKc5B96APaKK8Jn/ax+C8MrxnXNQkKnGU06Ug/Q4wao3P7XnwnQf6O2tXH+7YsP50AfQlFfMtz+2R4FQn7P4e1+b0PlqoNegfAz46+Gfis97aadDNpuo2zEizuSN8kWOJF9ecgjtSuB61RTVbkZ7jt0p1MAooooAKKKKACiiigAooooAKKKKACiiigAooooAKbI2wbuMd/alJI7Z+leTftMfFyw+Fngp7iN7ebxBeAx6ZaO3BbjMrAD7qZz7nA75oA88/bN+On/CJaNL4G8L3kX9v3sZW8mjfJsoSOmf8Ano36A0z9jb47r4t06DwL4ru1XXbSILZTu/N7GBwDn/loB+dfDOv6nf6xq91q2p3El1e3cxmuJn5Z3PJNR6RqV5pmq2+pafcSWt3byLJDNGcNGy9CMd6AP2FRm46EetPLHGccfWvjTw3+1R418R+GbHQfC/gyDUfFiWx+13EswW3+U4EipkEkjGcsOabNpfxo8bOJfHHxAfS7RgQ1jpIK8EHjcMY/M152OzbB4BXxFRLy6/dudWGwOIxL/dRb/I+nfF/xP8CeErd5fEHinS7Qr1jEwd/ptXJzXkPiD9rbwqsv2fwd4V17xPMW2gpH5MZPbDYYn8hXFaB8G/AelSi4m06XVLrO5p76YyMW9cDA/MGu7020s9NhMOn2dtaJ0AgjCcfhXyGL8QMLC6oU3J+ei/VnuUeGa0v4kkvTU5q9+L3x+8RFjoPg7RvDkLjHmXjGWRR688fpXHeKNL+LVzp1xr/jf40ajplrbIXlj012hGP7o8tlBJ7ZBr14OQW3OCwGS3bHvXh/x1kbxrZ22kaffLFayvv02ZJB5F9cDrA7HHlyf3c8euK4ct4nzPNMSqaapwvq0r6dtev/AA50YnJsNhKLk7yl0PnDXtVvNSvpZbjUb++j3N5bXlw0sgXPGWPf1xjNN8P6gmn6rb3kthbX6RON0E65SQdwf8arXtncWt5LZ3UMtvcRMUkikXayMOoIPIo0+0ury4jtrOCW4uHPyRxIXZifYc1+mtRcHfb+up8kr321Psz4cw/DTxf4eg1LRvCnh8YwtxA9hE8lvJ6HK5I9DXYWnh/QLXLWuhaTBng+VZRqf0FeFfAD4a+N/DusprV5fR6NBIoEto48x509CAcKfTnIr6DycluACeB3+tfhfEUVhsXKGHrucXru3by7M/Q8si6tBOrS5X6bjFtLRMBbO1A/64rgfpXi3xi8C6n4f1yH4nfD8taanYOJ7i3txgccM6gdiCQQO2a9s3UjZYFVwQRgrtyCO/FcOU53icuxCrQlfuns0b4zLqWJpuDVvM6T9m34z6V8VfDS+Y0dp4itVAv7ME89vMQH+En8u9euhjk8dPxzX5//ABQ8J678N/FUXxP+HkslqIZfMubeM5WHPXjjMR7jt619a/AH4taH8VvCS6lZ4t9Ug2pqFkWy0L46j1Q9QfwODxX7pl2YUcww6r0XdP8ADyPz3F4Wphajp1Fqem0U0s2DheewJ606u85gooooAKKKKACiiigAooooAKKKKACiiigBrqG615P+09p3w1m+HVzqPxKsWksoGEdvNboTcxyN90RkdCeevFetGvBv2z7qP/hCPDmltuDXviK1Ckf7G5v6VM58kXLsVCPPJR7nwh4i8D67b6bP4hs9D1OLw+ZiLeS5jxIqHlS4HTjv0rlI1Ic7dp7ZNfoK53/LOqSqy4ZSMggjBB7V4v8AEz4G6fq076l4VdNPunP7y0PEL89V/un26V8PlfG+Hr1HDFR5Oz3XzPpsZw1UpwUqD5vL/I8S+FFt4om8bWA8IsYtRRjIZCcRxxjqXP8Ad9a+yPDuuWOuWL3Vjcx3KxSeRJJEjBGlXG8qT1XOee/4V4/4S8HsPtHgnREubPTLcj/hINXaPbNeyHkW8Z6hOTkj0969l0+3tbGzhs7OBIraFAkagYC4xjpXhcYY6hi5Rsve6d7d369F0Wr3PUyHBVKMXfZ7+q7enV/cXt1G+q7yqiF5HVFHdiAKihvrSZtsN1BK3okgJr4ONGcloj6RuKdmy7vOQxAPIyO1eV/ELwuNIubrVLLTZdQ8PaowTV9KhBLxSMeLqADo4PPFenFsDvj6Um8llPKleh/pXoZbjquBqc0dnuu/+TXRnNisHHEQs9H3PG5/hBL4pjSTxRciOa1ZVi1KBf317b4yvnIekgGBk+lej+DvBnhTwjbpHo2nwwzAbWncBpX+rev06Vyfxl8SeNPC1xp+t6TaW1xoMD5vUEe6QnvknoPcVxHxV+IH/Cw7TSPB3g8ySvqjJJeE5ygGf3bew5Y/QV9YqOaZvCnzVLUZXvyvSNt+ZfoeFKeDwMp2heou+77WPocS8FR2PzY9aUPnr1rF8K6Z/Ynh6x0v7Vc3ZtoVjM1w5Z2IHPPp6e1aZavha8IxqSjTd430ffzPpKUW4qUlZ9SctSFuDUG45HvRuOay5TXkJXWGUMlwizxupR0kHysDwQR9K+efFui+I/gn42tfHvgeeSPSzLmaAE7UGcmFx3Q9jX0CWBGDyKg1C1tr+yms7yBLi2njZJInGVIPb6fyr38gzurlVfmWsHuv66nlZnlUMbS5ftLZnrHwX+Jug/E7wZBr2kv5UoPl3lozAvbSjqrex4IPfNd6GG7b3xX5zy/8JT+z98R4vE/hgSXGhXbBZInJEcqE5MMnuP4T/wDXz91fCz4g+H/iL4Tg8QeH7lZY2wlxF0kt5Mco69iP1HNft+FxVLF0lWou8WfnGIw9TD1HTqKzR19FAoroMAooooAKKKKACiiigAooooAKKKKAEPWvnf8AbDmjk1j4b6e3zb9dMxX/AHIz/jX0QeufavmH9qyXz/jr8L7DcCipezugPIIjGCR+BrjzCXJhKsu0ZfkzpwUebE04+a/MtM3znCkcmkLjpwfY1k6/e3tjot3eafb/AGu5hiZo4ef3jY4AwCTXkk958bvEgZobS20KBx8pYhHX8+fzFfimX5S8YnN1Iwina8nb8D9RxeMWGajyOTfZHuIZlZx1PBJxwPT/AD7V498W/jRDoFxNoXhsR3V+gKzXb/NHCcdh/GR71L4x13XfAfwbWHVb9brXZ2a2WdWyTvZmLc4zhTjjpkV8wSu0jM8jlmJJJJyWNfW8NcNUa8pYiu+eKbS7St19Ox87nmc1KKjRpLlk1d+V+nqbmu+M/E2tTtJqWt3s4J+4JCif98rgVk22o31rJ5lre3MD+scpX+VVKK/RqdGnCPJGKS7WPipVZzlzSk2z1LwL8aPFXh+eKPULg6xYcK0VwcyIPVX6+nByOK+l/B3ifSvFehQ6vpMxeGQfNG3DxN3Vh6/pXwvur0f4B+LJfDvje2tpJCtjqBW3lBb5QxIw3tzivk+I+GsPi6Mq1CCjUSvp1/4J9Bk2c1aFVU6srxffofR/xS8S6d4Y8H319fLFPJIhiggfnzGPbHp614J4VsvFfw6Fh8R5tLhlsL4slxbIpDRRO2en8IOAQe3APWvoXxN4a0PxLFBDrFktwLeTzIiWI2nNaE9va3drJYXFuj2siGMxOMptxwPp/wDWr4zLM5oYDCew5Obnfv37bWR9Vjcqq4rEe15rcq923fuxPDniDT/EekQatpdws1tMMjAwUPdW9xWhvrI8PaTpnh/S49N0u1htLVCWCL1JPUmtEvgA+vSvm8VGl7aXsb8vS+9j2qEJ+ziqlubrbYm3/U1TuNQWDVrazZlAukbZnglk5wPwyfwqQseOuM84rn/iG0sXh5tTs0Ml1pk6XsZxzhCBIv4xlx9cVpgqEKtVU5fa0+b2/EjEN06bmump1HmcA9icCl3GqOnahBqVlBfWrpJbzoJEZGBBBGRgip99c9Si6cnGS1RtFKSuiDXdM07XdIuNK1W2E9rMvzqTwW/vD0I7V4N4f1nxZ+zn8TEvrFpLvQb1wJ4ScpdwZ6H0lUZwf5jIr3/eayPGGg6Z4m0KbR9Tj82GYEqwHzRP2dT2IPPv0r6ThvPZ5bV5Z603uu3mv61PFzrJY42nePxrb/I+kvAHi/Q/G/haz8R+H7xbqyuUBBH3o27ow7MD1FdCGBr84/ht418T/s7/ABJks7xJdQ0C5I+0wKSEnjPSWPPG8Dt+Br9A/CHiXRvFPhyz8Q6LfxXen3iCSKUMOh/hYfwsOhB5BGDX7HSqwqwU4O6ex+ZVKcqc3CSs0bVFFFaEBRRRQAUUUUAFFFFABRRSE80ABPJ+lfJf7Qlw1z+1p4ctf4bHw+04+sjSKf5CvrJuhPtivj34pXC3X7YOquVyll4fjgPsS2R/OvMzqXLl9Z/3WejlEHPHUor+ZHQLJ8uPelLZBz0rnJ797Xxvb2ckmLW/tG8kf9NUIJ/8dzW27rw4fKenvX4pVw0qfK3s1c/YKcozbS6Ox4n+1d9oNpojZP2ffIMf7WFrwI9K+uPjH4YfxV4Kmt4FJu7Ui5thjklQQU/EE/lXyZKvll0ZSHUlSp7Y65+lfq/COIjUy6NNbx0f5n5nxThp0sc5vaSuivRRRX0580FX9KWb7datb5Evmpsx/e3DFUtteg/BbwL408WeIEvfCWiLqDac6yO87bIUbPGW9fapnfldty6bSkrn1kz/ADH60buM1ztt8Lvj1rCCS81zw/oIxkCNPMPPpmtCz/Zs8VXred4n+Lmsyo334LCMw/qWK/8AjtfmNPgbFSd6lSK/E/QqnF+Fj8EG/wAC5NeW0K/vriGNfV5AKxNQ8b+E7AFbvxBp8YHUCbmur0z9l74dxIf7Sutf1nJB3XN8R9eEArqrX4EfCW30+Wzj8GWP7yMx+a+XkBI6gsTgjrXq0eBKKs6lVv0SX+Z59bjGo/4dJfNnn+j6rZ6vp0OpadcRz2sufLdDnOKsyqtxDJBIAUkUowPoRg15H4MXUfhj8S9Z+GevO/2YztJpc75w6E/KV/3hgkdiD1r1YswY4+v1NfHZzlUssxTprbdPyPq8pxscxwqqddmjhPgzqxhj1fwZdMRcaFdPHGp6mItwfwOB+Neh768W8d33/CF/GnTPEgUpY6pEILsdvQn+v4V7ArAZy25T8wP8q0zzDXnDFQXu1Ff5/a/HUnKKj5Z4aXxU3b5dPwLPmGjNZ+oajY6fAZr2+gtlH3mmlC5+nc15Z4w+N2l2LtZ+H7BtUnPyrO7FY93TgDlv0rkwGTYrHS5aMG/PZfedGNzHC4ON607eXX7jr/jHaeF7zwXcL4oulto4yXtpV5lSTttHfPp6Vwv7HnxC8YeGfHw8OaHpl9r2i6i4+02MOSYf+m6nomB19fwFafwx+AvxD+MOoQ+JfGt9PpGiyEMDKuJpEH8MUZ4QY43HPrg19nfDX4d+E/h9oo0vwrpsVmhAE84XM05Hd3PJ5z9O1frORZXPLcP7KU+Zv7l6H5hnOZQx9f2kIWX4s623/wBUPl2jsPSpKZEMLx0zxT69o8gKKKKACiiigAooooAQ9K89+JPxg+H3w/1OPTPFPiKOxvpYvMjgEEsrFexOxSBn3rvbmRIVaWSTYiqSxJwAByT+Qr4Wsb9PHvxS8WfES6VLi1muWs9OMi52RJ8oxn2GK4sxxsMDh3Wnrbp3O7LMBPMMTHDwdm+vY9+tf2ovhHNM6yarqVvAp4upNNmMTfTaCf0rwKTxl4b8VftCeLvEOl6tBPY3cEMdpJITGZcDsrAHtXTC3t9gU28O0dBsGB/nFZeq+FfDerSq19o1rNL0RxHtb6ZHSvjcVxPQxtCeHqU3FS6pp/5H3eF4Pr4GvHEUqik49Grflf8AIo/FSy8RTroWpeFbNbrUbC8MoUuoTyyhBzlhkc9BWD4df4xeKfGz+DrO+0HS9Ta2+0qrghGj77SA2SO9M0GTX9O1iS18CTXfimxVjFLp0iMTan1WTGAPqa6bTvhp8VdW8VWPiu51vT/Bt7bo0CSW0hacIeoGMjPXrWeEq4TAcsca4Omk7Nr39dUuXf8AA4c1xTq88sPKcajavFP3XbS91/mdFD+zt8QbpN/iX4pi0hY7nW2iOAPZiVrgviP8Bfh/o9nHBpXxU05vEE0oSO3vpV23DscAZQtsJJ6tgDua9WT4R2V8wk8YeKvE/iafG5xdXhRDzx8oNbMfwy+H0NndWdp4R0mE3Ns9u1x5W6ZQyldwY9+etXPjzKMM+TDwbXdJJfp+R89LLsZWXNUlf1d2fFfi/wCGfjjwnubXvDGoWcaY/ehBJE2ehEiEqc1z2n6PqmpXC22n6Zd3U7nhYomY/wAq+wv2N/FGuSa54h+F/ii6a+GkZazjuTv8va21kGe3evpeHTdOgkWSHT7WJ1+6yQqCP0r7+MlKKktmeM1Y+EPhR+zH478T3sM/iK1bw5pAIZ5J8NPKPRIwcj6tj8a+1/h54P0DwL4Wt/Dvh618q0gA37yC8z/35DgZNdA3JJPJpw6UxGV4j17QvDNomoeI9WttPtTKIUluGwhZunzdvxqTT9a0XUlEljrOn3it9zybhXyMDGAOteCftnySapc+BvA9uA41bU/MmhAyzKpABHt94fhXQ3fwk+HvnssXg21tgMYkt90ZUj0wa+bz3ifC5LOnCsm+a70tpb1Z2YXBTxKfK1odl8ZPiRpHwy0Ww1PVbSed7y7S2htohmWbuxUewz9TgDkitjwH408M+NtGXVfDWpx39uuQ64KywnuJIzhlP4fTIrx7VPhHok+q6dqkGveIIb/TJPM04y3JnS3bIOQrdsgflXK6n8IfGmm+Mm8XeCvHtjp2rO5luM25tknJOTlEyvJ65rlwvHGTYjeo4/4k0aTyvEw+zf0OS/bNbWta+Odjpuh20tzd6dpSz7YF+dMMzsc9cAYP0rofhl4sj8V+FLfUiyC7Q+RdID0cDrj0I5/Oug8AWPiPQPjFrvxC+Jfhq41Ce9s47aCbSE+0xRjbslJQfMAwCngY5NeSa9daL8O/jPI/h2/iufC2tvvMSnY1qxPKMp5VkZh1HRvatc4oYXOsI5YaalKOqs/vXz/M9Ph/Hzy3FqNVNQlo/wDM2P2htJbUfBK38XMmnTCXgclW4b+ea8zsviV8Q9TsINL0pdwVBCHt7ctIwHqSTz74r6JvILW/spILqGK4tZwVZGXKSIf8aSxsrGxiEdlaQWyKMARoBgV8pgM7pYXCKhWo87i21fZXPt8dkFbFYt16NXkUkk7dTwHS/hj468UXgutemktYj/Hdzb3P0QdP0ret/D+mfCX4p+CdflVdU0s3are/a4gyrk7XIX1CsWXPda9pLZABPA6Vwvxu0gat4BuyV3S2n+lJ65X73/jua78v4oxFfGwhO0ab0slpqcGY8K4ejgqk4XlNK92+x922skc0Ec0bK6MoZGXkEEdqmwPQV4t+xx43fxl8FtN+23Jm1HSs2NwxbJIThGb3K4r2jPrX6KfmgoopM0ooAKKKKACiiigAooooA5X4qaRrPiLwHreg6BfQWGoX9nJbR3EyllQOpVunIOCQD2zXwRZeKNS+Gmov8P8AxJoVvK+nn55tOkLsc87jgkHNfefxhW+b4V+LP7JuJ4dRGjXbWzQnD7xExAX3yAPXmvl/9l/SdDPwxg15LBJdWvZpkv7m4/eyyMHI6noMenPqTXznFGMw+EwLniKfOrpJJ2173PXySeJhik8NPll+hyln8VPBdyQJr+W1bHSaIjFQ+KPiHoI8P3EXh/WIL7U7nEFtCq/xudoJz6ZJ/AV7he+D/CF+uLzw1pMxYfMWtVzn6gZqhZ/DH4dwXUUsXhKwEiyB12hycg5GPm45xX5xTzrJlJVPZTTWtrpr59T7armWaypOF46rezudL4YtF07w1punQq2yC2RCp65xkkj1zmtiO3mmYHawPq1cX8Svix4A8A+UtxqX2u/U4ezsAJXPH8RyAo7dc+1eIeNv2rPFF75kPhbSbLR0K/u55x58o9xkBQfqDXj4ThnNs3n7anTtGWt5af8AB/A+frZrRoxUY6n1cmnMiB5ZFC98cAH8axNe8XeBPDkYOveKdMtXBz5cl0GY47BR39q+JLjxT8WvH2q2mnT6zrV/dai5SCJZPISVgM4AUKvSu10L9lP4o6nKJdUbStLVmHmNdXLNIM9ThVOSPcj619Xg/DTmSlisR8or9X/kebWzirslY3/B3jDw3F+2lDrvhu+S60fVj5LS7doLTR4cY7kMa+1K+WvA/wCyTHo+pWuqah44nN3azJNH9jtAm11OQcsxz+VfUpK43Hj1Pb8K/UcPQjh6MKUXdRSWu+h40pOTbEp1JwGAYEZOATwP1oHTv+IrYk+Rv2o/Es/hX9pDwz4r1bQr270vRrSP7KVPlpO25nO18YyGYjB9Ks2n7WnhuRw154S1K3U9dlyr/j0FfTfi3w5ofizQ5tE8R6bBqWnyjBhlH3fdWGGU+4IPvXm0n7NfwcdSP+EWZD6rezcfm1eFm3DeXZvJTxcLtKyd2tDaliKlL4HY5LS/2mfhfqB8u7fU7EHGfNtww/MV2nh/x98OPE0ipo3irTZZTgiIy7Jc+4biud1j9lP4WXUDJZpq9jIeQ8d0GA/Bga4LxP8Asc4YP4X8YlXAykV/B1PvInT/AL5NfM4jw1yya/cznB+qa/FHXDM60D6Cm05hGHhlWRV5BJznv1HFcz4w8N6H4u06fT/EemQ3SyKV8x1/eR/7St1BHUV81atoP7QfwUi+2NqFy2lR/eljuluLYqCONsg3AfQCvpPwPr1l4u+H+meLNPlWQ3UapdAPkpKDhwR/Dg449CDXxOccN43h2UMRGreLdlJXTT6XPZwWPp4u9OotTxbwxc3Wha3ffD3WJGe90hv9DnY/8fVsfuOPwrqQ1YH7U9nc6WNB8faVHm5064+z3JHR426bvbOF/Gr2j6hBqel2moWp3RXMayIO+COn1HSvVxMFisNTx0F8ej8pLf79/mfc8PY1zUsJUd5Q2849PuNHdUcyx3Mb28qho5F8tlPcEEVzPiPx14Z0CQRX+qIZehigXzHU+hGcD86w/wDhb3hQkNFDq87L2itAf/ZqdDKMbO06dN2PRxGbZfBunUqq/VXNP9jTxNceBfjrqPgW+Kx2WrM8K7j92ZeYyPXd0r7nnuIrW2ee4uI4oo13PJIQFHqSe1fl14x8T/avH9l4u8O22pW9zbtHIGkh2sJIzwRjPYV9A6Hr2vfH64uNW8Va61h4atX8pPDunzFGc9C07DDEMR0/LGDn9PrZnTweCWJxXu2Sut3c/G62E9pi5UqGqu7PyPafEH7RHgm1vmsfDcOp+LrlTiT+yLcyImOvz9OBn8q774d+OfDvjzQl1jw3qC3MOdk0TDbJBJ3R16q1eXaHZafoNgmn6HZQabaxrtWO2XYAPr1P1PNcD4yTVvhx4k/4Wr4MhBVWA8R6ZGdiXtv3kx0Dj1AHrz0r5jKeOKGOxv1ecORS+Ft9fP16HXislqUKPtE723PqvUtQttOsZ7++uI7e0t0aSeaQ4VFAyST7V8peJP2vr658SS2PgXwa+q2EEuDPKTunQdWUD7oPbOa5v42/GLV/jZHH4Q+Hdne2Hh5iDqd3eoEMx/ukDIC45xnJ9BVnwL4d07wnokOl6b/riS0lwRhpnPfPYDoB6V72b57Ry9cq96fbt6muTcP18yfM/dh3/wAj6R+Cnxb8O/FLTJ59JWa1vbTat7Y3A2yQsQfzGR1orwP9k6M6l+0n4w1fT8pY29gILkrykkxZecj6H8jRXr4eq6tKNRqzaTt2PFxFJUqsqcXdJtXPsCiiitjEhmRZFaMhWWQFWBGeoOa+LfgN5nhrxf43+Htwrh9Mv3mt0fgmMtjgfrX2uRyea+Nv2g7OTwF+1do3i77um+IYFgnwMKrFfLbPv/FXi8Q4H69l1WlbW116rU7str+wxMJdLnp/mAgEZHqD1zS+cEG7BYgjj1qkzhZGXdnBxn1xSCby5N2cfKcfXI4r8B9m0z9L9ldbHyT4q8BpcfHLWPDU159mgad54pMbmdG5AGT3r0vRvBfhXw2sbiztgUGXluWBOffPFdl4z+G2i+K/FcHiC+vr+3uIYBFi1fyycdDuHPSp7L4YeBbdi8ujG+lJyZL6d5y313Gv0PFcTUa9ClGVWStFXSXX1uv1PLy3BrBSm/YRlK7s2+npqeY+O9Xs0trDXvDuoWNzqOgXsV8sdpOjMI1OGGEJxxjPtX2xoep2+r6Rp2rWjB4dQtY7hSDn7y5PX3yPwr4u/aN8D2tppOmav4S0mOyl+0Gynhs49ofzBlQQOv3SPxrvvhla/Gjwn4AsNa1LVornT9Ag/d+HY41Z7m2zmUO46yBclO4IAr6nJ83wFDAwlOrZSdlzb3vt9/XzPm8/9riMZKbp8rtrbbyPaPiP8VPA3gCAt4g1y2W+IBjsoD5tw2enyDlQfU4HvXk9z8WPi544Eh8FeE7bwppcjfu9Q1cnzZl9Vjx/LI964n+2PCviL9rrRPFXhN4tQ0/VbVZb6CeDLWj7Nr7w3Rv4q9q1iaM39wIJPOjZ9wI6CuTijiivlVWOHoQTbV7vpr2/zMcnyuOOk3O9kclomuePfh5HN4l8U+Lbnxhp25f7TsY7bBtIScGaE/xFSRlf7uTnivetD1nS9e0221TRb62vbK5jEkUsL5BBHt0/GvKSySoySIrIwKsp6MpGCpHpgn86828F+DvD9jqWs+H3s3tbqzl8+1uLSd7aZ7WQ/Kd6EElSdp9yK4Ml4yk6E/ricpR1urbemmx35hw+1Uj7DRPv3/4J9XE/3QSe4yOKa27bxgn0/wAa8Hhg8WaaijQviBrluq/chvwt4mPQ+Zk1rWnjv4macjfatL0LX1CjBtZjaTMe/DfKfoK+jw3FeV4i1qvL6q347Hl1skxtLXkuvLU9Z1jU7HRdKutS1K8hs7S2iLzzTsFRFA55r5+1P4teOviFdT2Pwuso9F8PRShG8R36ENJjr5SH37/mBWF8XPEeo/EDxhpekeLLDUfC3gmyj8+5jlJZb2cdFd14Az0z713ulzWn2CH+zTALRVCxLb48pQOMADpXn8RcU/UYKOFSk39reK/zf5HTlWTPEybraJdNmcpYfDHSZpnvPFWsat4r1ByDJJf3BEWfaNTjH+FdrpVnYaXYfYtNtILS1B3CGBdq7jwWI9cAfkKFkywzwuctj/PNeI6D8cr7UPicnhuXQYU0+W8e1V0yZ1IyAxH4ZPtX53ClmuexqVHNzUFd3enyWx9JOODy5xjy2b0XU9b+IGjL4k8C6zojqZGurZhGoGSJAMoR9Divlv4eeINS1Lw7aeB9NnMWo3F40fmkgeVBgEkZ75JGOtfXCysswCtgg5ye1eZ/Bvwfo2myan4us4SZNWu5JLEuP9Vb7jt2+hbrn0IrvyDMqeDwFeNePNZxcf8AFqv+D8h4rD1vrUJUHbmTUvTQ5vQvDnhDw7rY0BbWKbV2tjcv9rUvI67sZyRjOe3XGa62O3t40wlrbJ/uwqB/Ksb9oPSLyGy0/wAdaKhOo6NJicg43wHhs/QkD8TWRpvxT8F3kKGTVTbSlAzrLCygHHIB712zpYrMKEMVS5pt6S62kv0fQ9vLswwdCUqFdRp226XT9evc7NY4xkiKLJGD+7X/AArzuyvl8B/Hi0uY8Rab4hQJcrnagkJIBHuGwf8Agdak3xQ8DQg51reR2jhZs/SvO/i3438N+JLTTjorXT39jdGWJ2iKArxnr7qK78ny7GSqSpVqcuSacXdfc/vOXiLG5fUw3NRqR54tNWa+f4H16ZMMQAQc889T3psvlzRPDPGJYZQUkQ9HU9QfbFc74K16PXvCmmasrZ+0W6lyf74GGH5itgyfMBu+or83q0KlCtKD3i/yCMI1aafRngvgmN/B/wAQdc+HzPm1En2rTmbqyMAdvvwRWj4v8SXtxejwf4LtpNW8UXp2LFbKWFqv8TuR0I9O2cntnN/aQsY1+IXhDWJLySwivVFncy252uoD8kH/AHWA/CvsD4PfCvwb8ONMMfhmzLT3Kh57+Y7p5weRluoHsOK/YcryujmcaWYVXdtK67yWjb+4+axOfYjAUJZfTVrN6+T1/Upfs7fDC0+F/gePSxKLnVL1hc6ldbf9bKR0HsuSKK9NVcc9D3x3or7M+Qux1BNFI3SgRQvdX0yz1C1sLu/t4Lq8JFtFJIFaUjqFB614l+214HvPGHwqF9pFjJd6ro04uokjXLmPo+PoOcVifHrTbXxl+0x4P8O3zTrb6VpF1fZglMciO2Nrqw6MrKpHXkc8V1dt8ZtI8Dwnw78SdRmj1eE4sp4LCaX+1IP4XUIpCuBw6noc4yOa8/8AtLDfXHg+b95y81vL+ty/Zy5OfofKS/tEajBpVtZjwzEbyCBY57ie4YmSRRhnKjGMkE49TWFdfHP4h6mDBpsdpbsT8v2W1LuPzzXvuqaf4R8WeJ7vxF4X/Z71DUru7cSNd6xcrp9qCf8Alp5ZbJz6BTn0rU0fQPHUialAt14R8IC2UsLfQ9GEkxGPl/fS9+PSvnq74ay+TlPk5r7fE/u1t+B60MVmVePLGTt9xznwU8VXXijwNBPqEkj6lau1vdl1ALMOhIwMHFdq0nIU9D1+lZfh7wd4V8J6W95o9/qF3qeoy+ZfPdzBizYOTtUADmrJk4yTzX5hmc8PXxdSphk1BvS6t+H5H6DlMassLFVl7y0ZH4ksf7Z0C90tW2yzKPs8mOUlUho2+oYD8zWr8N/FnmaLa37+Y6zIBcjoySodrsPxGfxrOWYBuSce1YGiP/ZfinUNLYhbe/H9oWgxj5gQky9fUofoGqoUVicJOjJXt7y/BS/R/IWLwsfaLmWktH+j/T5npwufB1r9ourPR7CC5ugTPLDZxxyTH/aZRk/jXOiRVlZlGFPaqXmfNuPT0xS+Z715yoyW7b9Xc3wmXU8MmodS2JPeua8TSix8W+G9UU4FzNJplwcfwOpZD+Dhce9bXme9cx8R5GbTtIVcBzrdkF9SRMp4/CvSymnfFRh0d196JzGHLQcu1n+J2Xme9KJDyD07fWqRk2kLuBz0OevvS+Z7gD1Jrz3TaZ2KkrFtpXMTqrY4OR2/Kue8Km2tvEviewtYVhRLmCZVRQqASQhjhQMDk1qtLtIyeD1rB09xD4/1ZRkG4sLefp1CgJn9MV34WMnRqx6cv5Sj/wAE5MRSSq035/ozqvM9yCOQRwQazYdC0GHXW1yLR7GPU2B3XSQKHyeCQccEjjPual80fe3DB6GnM7KK5KcqtNNQbV97HRPDQnrJXMv4iahdWfgjVprNttw9s0URzyrv8o5/GtyC3hsLZNPt9q29rGsEYHZVGAPwArl/iH5v/CG6jLFG0rWyLcKgH39jBiP0rojNHLJ50TKyudwYHIx2Ndk4tYOFv5pflH/gnKqS+sy9F+bJbyKC6tJLW5jjnhmUpJG4yHB45/OsLQPhh8PLjV4IJfCGnyozcq24dvUGvHtM0D4nL8Zv7Tma4ayW7aSS4M4+zmD2XPpgYxnNfS/gWIz6vNdKMwxj7/YEmurNKVTJ6aWHxF1KN3yu1n2dmeZKrDF0Kk61Ll5dFdbnLfF/4a/D/RvhJ4ov9N8I6Va3MFg7wzrDl427FSSTmq+j+HfDcFlZzQ+HdHt5jbRFnisYgxbYDnO3Oc1t/tM6ta2Pw4/sm4u47ZdZ1C3syXOMRFwZD9NtVd4VAVK+UQCjA/LtPTB6YxiuXD4vGTyqnOrOTcpy1beyUV+ZyZFhqc69R2WiRznxR8bJ4C8LJqUemi7kllEEMS/LGpwTlsdAP6034S+Nv+E58OPqTWIs7i3m8maNDlCTzla2dZsdP1bTpdP1azivbSUjdFIuVyD6gg/lTdD07T9D0yPT9HtIbK1VjhIxxn37n8a3VXBvAezdN+2v8V9LHtfVMSsXzqf7u23meV/tZzKmgeHrjgvHeyMo7/dU4r7e+Gl2+ofD7w5qEmfMudKtpWyc8tEpr4F/az1JZrvQNFjwXWJ7l/8AedtoH/jtfefwkikh+F/hWGZCkkejWisp7EQrkV+qcK03Tyqkn1u/vbPz/P5J4+pbp/kdTRRRX0R4wUjdKWkbpQB8y61cO/7bV4soJSHwuQmf96vR9Ym0m1aO/wBSW23QKREzxguPZe/5V5f8dNRHg39qvwv4gntwYNY0eaxRs/fkXov/AH0yD8aj1jVbrVL5ri7YuwOMA4UAdq/HOOcuqVc3VVu0XBL87n1/DmWPHQd/hT1Op1PxxcTKI9OgMK9A79fwFc3caleXN49xNcSySMAGI/ix9PrWeJNxJX1/KsrX/E+h6BD52rapbWw5wjNl2+ijmvBwuXpy5KMLt/Nn3ccHhMFBy0iu7N6NuDtOQT+tK77cBuCa8Y8QfHbR7Z2TRdLnvj2luG2L+Q5/WuNvvjT42v5DHpy2tox6LbQb2A+rZNfTYfhDMK2soqPqzysTxRl1F2jLmfkj6ZjkBIORjOM+9Yni1JIbGHWolLvpk/nyE9rfG2Zf++CT+FeF6TH8cPEB+3Wum+Jr+3gHnSrHE8aMg5OcEfpXa+F/EHw08RqseqWkFlqUWBLbak7Nh+h2M3U/XmuqrwzXy3lrSbklvyq/52OWjxBQzFujFcr6Xdv0PVxPH8uxgytgoQeqkZFP38VlrqOnrEqpfWQRcBMSrtA7d6w9c+IXhDRo5fteuWssyf8ALGBi7/4V85HL61afLTpt/Jn0csVh6MOarNL5nXq+5sDrT/BmhxeMPFEOpXkBl0LR5H8mXPFxdkFSB6hFJOfXFc38GrpPi5c6pN5lxp/h7S3jWSGPia9ZsnDt/CnHIXB96+gdLtbaztILGytYre2gULHBCm0Io6AD0rgzau8pcqH/AC9a/wDAU1+dn029T5bM84jio+zw/wAC3ff0OO1rwhNGjTaURJEOfKbqR6g1V0fwhf3nz3Ugt4Sfu/xn1+leT/Er9pnUfDfxGvdD0vw/Y3emafcGC4knLCWRgcOUIOF5zip/AP7T8Ou/Ecabrel2WleH7zMcFyzsZYXwMGRicYPsOu33rq/1az/6t7VU1a3Nur27W7nnR4lqRXsubXvY9e1zRrHRn0u4tkYr9rSObd829T61yfxWNjpPxK0y+urm3srafRZLdS7BE3LKX7+1afjn4kfDl9FlhTx1or3CMHjjE/3iD7CvDP2v/GPhLxboXhhvD/iCx1O5gZxcR25y0YI78etPhvLMbXxVONaElGSnFtp7NXW67k4nNOSnTrqSlKLel/67nR658WvA2koQNW+1yY+WKzTd27t0FcLrfx+yoGh+H1TP8d3Jk/kK88+GXgdvGV3PB/a0NkYMFo2XMroe6juOn519EfDP4f8Aw/8ACVys19oI1qbP/HzeYdlPoE+6B26Z96+1xuDyTJ7qpF1Ki6f1ZG9LGZ3mUHUoJRj5WPBvE3xE+Iur6aL26uLux0m5ZoFa2hMUMhxym7oTjtXoHwh+Lemf2VbaH4mmFtNbrshuz9107BvQgcZ9q+q5m8L+LtEk0O+trO+spUCvaSKBtH07H3HNfPHxH/ZXYtNe+BtYDLyy2F9xj2Rx2+tefheJMlzODweLpewd9O332/M8xVsxwNf2vM5Pqmeh6NNFrKq2m31lJCRxL567APc5rV8QfE74cfDnRWt7rXbe/vVQv9msXEs0j+mRwvpk4Ar43174VfEjQ52j1HwjqiAnhkiLI/uCOtY9t4J8X3Mojt/DeqO5OAotmyTXXHgzLsS1KeK5qe9k1r6u7JzDiHEYuPLy8qOn+N3xR1b4l+I4765iNnplrlLGyV+IV7sx7ufX8KzfC3xH8a6FbLZaXqk8trkKlvMvmLnsqj+ldd4J/Z0+JXiGdGv9LGg2hILS3vysB6hBya+gPB/wb8D/AAzt49Sk1S5n19ASl64UlT6JHjAHv1969TH59keXUI4Omo1LaKEdfvfTze55+Bo4urWTptpvqv8AIqfCmHxQ+kNrHxKspoI5FDW9jb2vllVOPnkY8DPYda1tSurV7iWVY47S1X5gnTYoHf696fqmt6nqirFeXDyKhyMgDJ7MccZArwf47/EOE2c3hTRJ0kkk+XUJ0GQq/wDPMH69TXxeBwFbN8bpFRvvb4Yr+vvPv5P+yMK62Jm5Ttpre5yF7c3HxQ+OVjbWqP5V/qEVtbKRkiJSMce6jNfqDYW6WtpDaxYEUMSxoB6KMV8efsD/AArljmm+JuuWzxKA1vpMcq/eB+/KPbsPoa+yEXDk4xxj8O39a/Y6NGFGnGnBWUVZH5hVqSqzc5PVj6KKK1MwpG6UtFAHgv7angm48SfDBfEmlLjV/DE39oQuOvlLzIPwHzf8AFeFx/ErwwvhO31+7vFjMyc2iHdLvHBAHbnua+57iOOSOSORI3SQFWWQZVlIxgjuOa+JviF+yTrt58WZ4fCslrY+ErwfaDcTSZNoc/NEE+8cH7uOMdSK8rM8ooZjye1+y+nbsevlWdV8s5/ZfaXX8zx3xh8Ytc1UtbaGv9k2zZUuvzTSDsCe34CrvgH4A/Fb4h7NRj0t7K0kIzfavIY8j1AwXP5fjX2r8Iv2ffAHw8iimi09NZ1VR+9v72MMxP8AsryFr11FC/KFwoAAA6Y9q68LgsPhIclGKSOPF47EYyfPWk2z5b8A/sbeD9NWKbxZrF/rVxtG+KHEMIPfHVj9cj6V7l4M+GXw/wDCcAh8PeEdLs9nHmGLzJP+/j5Y/nXa0V02OQhI2R7EUKAOABgAV4V8bP2aPBfxDuZNY09m8P65Ly81sgMU59ZE6fipGa97oxTA+A779jP4nx3MkdlrXhme3B/dyS3UsZI918tgPzNaejfsY+JIbG6u/Efiiwj8i3kkEGnQtO0jBSQoLbOpA7d6+6aRqAu2fmr8H/jFL8JfD+r6JH4ba51W5u9zG5k8sRbRt2suM55z2qLWfjh8XvG96dN0m+ngWYELZaRbfNj1Jwz/AI7q+5PF/wAEfhr4t8XL4n1zw7Fc6gqBZADtjlwcguo6n3rsfD/hfw7oNusWi6HYacqjaDbwKrY+uM15X9h5e8TLFTop1Jbtq/56L5Gntp8vLfQ+Lv2ZfgL4wuviRZ+JfiL4WaTRER5nXUJFLSy4+QshJ3DPZuK9+1P9mf4V6lq+u38mi+Sur2yRLFA5RLNwTmWHHAY/LkEEDHHBNe2jkUoA9BXqmZ8Xn9iOUzuV+IcYgLnYP7LO7b2yfN6/hWjZ/sS6XGCbrxzeNx1is1X69Sa+v6KAPmf4ofszW+oeG9Iu/BWqf2f4r0Wzjtorsr5a36RqFQSheFbAHzYOe9eJD4g614U1g+G/idod1pOoxHBuFjBWUD+LHQj3U1+gjDjjGa5nxx4J8LeOdKbTfFWi22oQN90yR4eM/wCy3UVwY/LMNj48taPo+qPQy/NMTl8+ajL5dGfLuha9pmr7bjR9Utbk43KY5Nrg+mPvA109j4o1+x+U30siD+CaMMPz61zXxC/Y4khnmvfh74nkgySyWV6Su32Eq9fxAryvW/hz+0V4L/dLpWt39un3XsP9MUj6JlvzFfH4vgiM7+zmmu0l+qPrKfF1CslHFUL+a/4P+Z9JW3xF1CH/AFlnC/8AuOVqSX4j37D9xp8Sn3nP9AK+TZfE3xptf3dxoOsRn/prpEob9RSxeJ/jRd/ubfw9qsjH/nlo8pb9BXjf8Q9qdo/ex/23kV+b2Mr/ANeZ9O33jDxBdsVjn+z7uogUE49ycmuH8TeLtE0RWuda1aEN12FzLKx9MDn9QK8it/Bv7Qni6VrVfDnipEcZP2m2azjx/vSBR+tdx4R/Y98favJHL4o1qy0iJj84DG4mH4Dj9ce9ezgeBqdK3tZpLtFfqzOpxbQoJrB0EvN/1+p578Qfi9faxby6f4eSXTbSUbZJmI86X2GPuD6fnXc/s3/s16x4yu7fxL45t59M8PcOtu5Kz3vPcdUT1J5PbHUfS/wo/Zx+HPgDyr5bB9a1aP8A5fL9Q+G9VTov617NGF2jbjbgAADgCvtcHgqGDp+zoxsj5LG4+vjantK0rv8AD7ivpNlZ6dYQWGnwJb2lvGsUMKDCoijAA/CrVFFdRxhRRRQAUUUUABAOMjpSbV/uilooAKAAOgxRRQAUUUUAFFFFABRRRQAYGMY4oxRRQAUUUUAFFFFABRRRQAhVeuBkdKQgHqKdRigBhRT1VT+FARR0VR+FPooAbgelKFHPA560tFABgelAAAwBgUUUAFFFFABRRRQAUUUUAFFFFABRRRQAUUUUAFFFFABRRRQAUUUUAFFFFABRRRQAUUUUAFFFFABRRRQAUUUUAFFFFABRRRQAUUUUAFFFFABRRRQAUUUUAFFFFABRRRQAUUUUAFFFFABRRRQAUUUUAFFFFABRRRQAUUUUAFFFFABRRRQAUUUUAFFFFABRRRQAUUUUAFFFFABRRRQAUUUUAFFFFABRRRQAUUUUAFFFFABRRRQAUUUUAFFFFABRRRQAUUUUAFFFFABRRRQB/9k=">
            <a:extLst>
              <a:ext uri="{FF2B5EF4-FFF2-40B4-BE49-F238E27FC236}">
                <a16:creationId xmlns:a16="http://schemas.microsoft.com/office/drawing/2014/main" id="{AA0BAD01-683B-D3A9-FB5C-1EBF0C161E72}"/>
              </a:ext>
            </a:extLst>
          </p:cNvPr>
          <p:cNvSpPr>
            <a:spLocks noChangeAspect="1" noChangeArrowheads="1"/>
          </p:cNvSpPr>
          <p:nvPr/>
        </p:nvSpPr>
        <p:spPr bwMode="auto">
          <a:xfrm>
            <a:off x="3810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a:spcBef>
                <a:spcPct val="0"/>
              </a:spcBef>
              <a:buClrTx/>
              <a:buSzTx/>
              <a:buFontTx/>
              <a:buNone/>
            </a:pPr>
            <a:endParaRPr lang="en-GB" altLang="en-US">
              <a:solidFill>
                <a:schemeClr val="tx1"/>
              </a:solidFill>
            </a:endParaRPr>
          </a:p>
        </p:txBody>
      </p:sp>
      <p:pic>
        <p:nvPicPr>
          <p:cNvPr id="37893" name="Picture 1">
            <a:extLst>
              <a:ext uri="{FF2B5EF4-FFF2-40B4-BE49-F238E27FC236}">
                <a16:creationId xmlns:a16="http://schemas.microsoft.com/office/drawing/2014/main" id="{0E4489C2-66E8-3E91-0D68-4336C98EF2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953" y="4437112"/>
            <a:ext cx="22733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8" descr="Image result for espresso login">
            <a:extLst>
              <a:ext uri="{FF2B5EF4-FFF2-40B4-BE49-F238E27FC236}">
                <a16:creationId xmlns:a16="http://schemas.microsoft.com/office/drawing/2014/main" id="{EABCE9C9-7F32-0444-4C48-D5A363481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671" y="4869160"/>
            <a:ext cx="24526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7" descr="Screen Shot 2020-07-09 at 10.32.54 AM.png">
            <a:extLst>
              <a:ext uri="{FF2B5EF4-FFF2-40B4-BE49-F238E27FC236}">
                <a16:creationId xmlns:a16="http://schemas.microsoft.com/office/drawing/2014/main" id="{E2E92430-5918-200D-C89A-85F842D215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801" y="138114"/>
            <a:ext cx="2089944" cy="139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6" descr="Screen Shot 2020-07-09 at 10.29.51 AM.png">
            <a:extLst>
              <a:ext uri="{FF2B5EF4-FFF2-40B4-BE49-F238E27FC236}">
                <a16:creationId xmlns:a16="http://schemas.microsoft.com/office/drawing/2014/main" id="{ACFE57E7-FDEA-B5A7-54E0-D557936C25C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6118"/>
            <a:ext cx="148431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8343901" y="160338"/>
            <a:ext cx="652329" cy="73158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935C5FB-C053-654C-07A2-5834A874A1C4}"/>
              </a:ext>
            </a:extLst>
          </p:cNvPr>
          <p:cNvSpPr>
            <a:spLocks noGrp="1" noChangeArrowheads="1"/>
          </p:cNvSpPr>
          <p:nvPr>
            <p:ph type="title"/>
          </p:nvPr>
        </p:nvSpPr>
        <p:spPr>
          <a:xfrm>
            <a:off x="2123728" y="115888"/>
            <a:ext cx="4464050" cy="865187"/>
          </a:xfrm>
        </p:spPr>
        <p:txBody>
          <a:bodyPr/>
          <a:lstStyle/>
          <a:p>
            <a:pPr algn="ctr" eaLnBrk="1" hangingPunct="1"/>
            <a:r>
              <a:rPr lang="en-GB" altLang="en-US" b="1" u="sng" dirty="0">
                <a:solidFill>
                  <a:srgbClr val="00B050"/>
                </a:solidFill>
                <a:latin typeface="Sassoon" panose="02000503040000090004" pitchFamily="2" charset="0"/>
                <a:ea typeface="MS PGothic" panose="020B0600070205080204" pitchFamily="34" charset="-128"/>
              </a:rPr>
              <a:t>Reading Records</a:t>
            </a:r>
          </a:p>
        </p:txBody>
      </p:sp>
      <p:sp>
        <p:nvSpPr>
          <p:cNvPr id="35843" name="Rectangle 3">
            <a:extLst>
              <a:ext uri="{FF2B5EF4-FFF2-40B4-BE49-F238E27FC236}">
                <a16:creationId xmlns:a16="http://schemas.microsoft.com/office/drawing/2014/main" id="{0B74C96A-08C5-8AFB-D501-CF3DAF5B2C3D}"/>
              </a:ext>
            </a:extLst>
          </p:cNvPr>
          <p:cNvSpPr>
            <a:spLocks noGrp="1" noChangeArrowheads="1"/>
          </p:cNvSpPr>
          <p:nvPr>
            <p:ph idx="1"/>
          </p:nvPr>
        </p:nvSpPr>
        <p:spPr>
          <a:xfrm>
            <a:off x="179388" y="981075"/>
            <a:ext cx="8857108" cy="5732463"/>
          </a:xfrm>
        </p:spPr>
        <p:txBody>
          <a:bodyPr/>
          <a:lstStyle/>
          <a:p>
            <a:pPr eaLnBrk="1" hangingPunct="1">
              <a:lnSpc>
                <a:spcPct val="90000"/>
              </a:lnSpc>
              <a:buFont typeface="Arial" panose="020B0604020202020204" pitchFamily="34" charset="0"/>
              <a:buChar char="•"/>
              <a:defRPr/>
            </a:pPr>
            <a:r>
              <a:rPr lang="en-GB" altLang="en-US" sz="2000" b="1" dirty="0" smtClean="0">
                <a:solidFill>
                  <a:schemeClr val="tx1"/>
                </a:solidFill>
                <a:latin typeface="Sassoon" panose="02000503040000090004" pitchFamily="2" charset="0"/>
              </a:rPr>
              <a:t>We encourage a love of reading and understand that reading is the foundation for all learning. Therefore, pupils </a:t>
            </a:r>
            <a:r>
              <a:rPr lang="en-GB" altLang="en-US" sz="2000" b="1" dirty="0">
                <a:solidFill>
                  <a:schemeClr val="tx1"/>
                </a:solidFill>
                <a:latin typeface="Sassoon" panose="02000503040000090004" pitchFamily="2" charset="0"/>
              </a:rPr>
              <a:t>are expected to read </a:t>
            </a:r>
            <a:r>
              <a:rPr lang="en-GB" altLang="en-US" sz="2000" b="1" dirty="0" smtClean="0">
                <a:solidFill>
                  <a:schemeClr val="tx1"/>
                </a:solidFill>
                <a:latin typeface="Sassoon" panose="02000503040000090004" pitchFamily="2" charset="0"/>
              </a:rPr>
              <a:t>at least 5 times a week at home for 20 minutes from their home reading book, which matches their reading level. One of these homework sessions should involve reading from a levelled book on our online reading comprehension program, Bug Club.</a:t>
            </a:r>
          </a:p>
          <a:p>
            <a:pPr eaLnBrk="1" hangingPunct="1">
              <a:lnSpc>
                <a:spcPct val="90000"/>
              </a:lnSpc>
              <a:buFont typeface="Arial" panose="020B0604020202020204" pitchFamily="34" charset="0"/>
              <a:buChar char="•"/>
              <a:defRPr/>
            </a:pPr>
            <a:r>
              <a:rPr lang="en-GB" altLang="en-US" sz="2000" b="1" dirty="0" smtClean="0">
                <a:solidFill>
                  <a:schemeClr val="tx1"/>
                </a:solidFill>
                <a:latin typeface="Sassoon" panose="02000503040000090004" pitchFamily="2" charset="0"/>
              </a:rPr>
              <a:t>Reading </a:t>
            </a:r>
            <a:r>
              <a:rPr lang="en-GB" altLang="en-US" sz="2000" b="1" dirty="0">
                <a:solidFill>
                  <a:schemeClr val="tx1"/>
                </a:solidFill>
                <a:latin typeface="Sassoon" panose="02000503040000090004" pitchFamily="2" charset="0"/>
              </a:rPr>
              <a:t>with your child daily will make a huge </a:t>
            </a:r>
            <a:r>
              <a:rPr lang="en-GB" altLang="en-US" sz="2000" b="1" dirty="0" smtClean="0">
                <a:solidFill>
                  <a:schemeClr val="tx1"/>
                </a:solidFill>
                <a:latin typeface="Sassoon" panose="02000503040000090004" pitchFamily="2" charset="0"/>
              </a:rPr>
              <a:t>difference to all of their learning attainment and progress.</a:t>
            </a:r>
            <a:endParaRPr lang="en-GB" altLang="en-US" sz="2000" b="1" dirty="0">
              <a:solidFill>
                <a:schemeClr val="tx1"/>
              </a:solidFill>
              <a:latin typeface="Sassoon" panose="02000503040000090004" pitchFamily="2" charset="0"/>
            </a:endParaRPr>
          </a:p>
          <a:p>
            <a:pPr eaLnBrk="1" hangingPunct="1">
              <a:lnSpc>
                <a:spcPct val="90000"/>
              </a:lnSpc>
              <a:buFont typeface="Arial" panose="020B0604020202020204" pitchFamily="34" charset="0"/>
              <a:buChar char="•"/>
              <a:defRPr/>
            </a:pPr>
            <a:r>
              <a:rPr lang="en-GB" altLang="en-US" sz="2000" b="1" dirty="0" smtClean="0">
                <a:solidFill>
                  <a:schemeClr val="tx1"/>
                </a:solidFill>
                <a:latin typeface="Sassoon" panose="02000503040000090004" pitchFamily="2" charset="0"/>
              </a:rPr>
              <a:t>Please comment </a:t>
            </a:r>
            <a:r>
              <a:rPr lang="en-GB" altLang="en-US" sz="2000" b="1" dirty="0">
                <a:solidFill>
                  <a:schemeClr val="tx1"/>
                </a:solidFill>
                <a:latin typeface="Sassoon" panose="02000503040000090004" pitchFamily="2" charset="0"/>
              </a:rPr>
              <a:t>and sign </a:t>
            </a:r>
            <a:r>
              <a:rPr lang="en-GB" altLang="en-US" sz="2000" b="1" dirty="0" smtClean="0">
                <a:solidFill>
                  <a:schemeClr val="tx1"/>
                </a:solidFill>
                <a:latin typeface="Sassoon" panose="02000503040000090004" pitchFamily="2" charset="0"/>
              </a:rPr>
              <a:t>your child’s Reading Record daily, so </a:t>
            </a:r>
            <a:r>
              <a:rPr lang="en-GB" altLang="en-US" sz="2000" b="1" dirty="0">
                <a:solidFill>
                  <a:schemeClr val="tx1"/>
                </a:solidFill>
                <a:latin typeface="Sassoon" panose="02000503040000090004" pitchFamily="2" charset="0"/>
              </a:rPr>
              <a:t>we can monitor your child’s progress</a:t>
            </a:r>
            <a:r>
              <a:rPr lang="en-GB" altLang="en-US" sz="2000" b="1" dirty="0" smtClean="0">
                <a:solidFill>
                  <a:schemeClr val="tx1"/>
                </a:solidFill>
                <a:latin typeface="Sassoon" panose="02000503040000090004" pitchFamily="2" charset="0"/>
              </a:rPr>
              <a:t>.</a:t>
            </a:r>
            <a:endParaRPr lang="en-GB" altLang="en-US" sz="2000" b="1" dirty="0">
              <a:solidFill>
                <a:schemeClr val="tx1"/>
              </a:solidFill>
              <a:latin typeface="Sassoon" panose="02000503040000090004" pitchFamily="2" charset="0"/>
            </a:endParaRPr>
          </a:p>
          <a:p>
            <a:pPr eaLnBrk="1" hangingPunct="1">
              <a:lnSpc>
                <a:spcPct val="90000"/>
              </a:lnSpc>
              <a:buFont typeface="Arial" panose="020B0604020202020204" pitchFamily="34" charset="0"/>
              <a:buChar char="•"/>
              <a:defRPr/>
            </a:pPr>
            <a:r>
              <a:rPr lang="en-GB" altLang="en-US" sz="2000" b="1" dirty="0">
                <a:solidFill>
                  <a:schemeClr val="tx1"/>
                </a:solidFill>
                <a:latin typeface="Sassoon" panose="02000503040000090004" pitchFamily="2" charset="0"/>
              </a:rPr>
              <a:t>Reading R</a:t>
            </a:r>
            <a:r>
              <a:rPr lang="en-GB" altLang="en-US" sz="2000" b="1" dirty="0" smtClean="0">
                <a:solidFill>
                  <a:schemeClr val="tx1"/>
                </a:solidFill>
                <a:latin typeface="Sassoon" panose="02000503040000090004" pitchFamily="2" charset="0"/>
              </a:rPr>
              <a:t>ecords and home reading books are </a:t>
            </a:r>
            <a:r>
              <a:rPr lang="en-GB" altLang="en-US" sz="2000" b="1" dirty="0">
                <a:solidFill>
                  <a:schemeClr val="tx1"/>
                </a:solidFill>
                <a:latin typeface="Sassoon" panose="02000503040000090004" pitchFamily="2" charset="0"/>
              </a:rPr>
              <a:t>to be brought into school every </a:t>
            </a:r>
            <a:r>
              <a:rPr lang="en-GB" altLang="en-US" sz="2000" b="1" dirty="0" smtClean="0">
                <a:solidFill>
                  <a:schemeClr val="tx1"/>
                </a:solidFill>
                <a:latin typeface="Sassoon" panose="02000503040000090004" pitchFamily="2" charset="0"/>
              </a:rPr>
              <a:t>day. </a:t>
            </a:r>
            <a:endParaRPr lang="en-GB" altLang="en-US" sz="2000" b="1" dirty="0">
              <a:solidFill>
                <a:schemeClr val="tx1"/>
              </a:solidFill>
              <a:latin typeface="Sassoon" panose="02000503040000090004" pitchFamily="2" charset="0"/>
            </a:endParaRPr>
          </a:p>
          <a:p>
            <a:pPr eaLnBrk="1" hangingPunct="1">
              <a:lnSpc>
                <a:spcPct val="90000"/>
              </a:lnSpc>
              <a:buFont typeface="Arial" panose="020B0604020202020204" pitchFamily="34" charset="0"/>
              <a:buChar char="•"/>
              <a:defRPr/>
            </a:pPr>
            <a:r>
              <a:rPr lang="en-GB" altLang="en-US" sz="2000" b="1" dirty="0">
                <a:solidFill>
                  <a:schemeClr val="tx1"/>
                </a:solidFill>
                <a:latin typeface="Sassoon" panose="02000503040000090004" pitchFamily="2" charset="0"/>
              </a:rPr>
              <a:t>Mrs </a:t>
            </a:r>
            <a:r>
              <a:rPr lang="en-GB" altLang="en-US" sz="2000" b="1" dirty="0" err="1">
                <a:solidFill>
                  <a:schemeClr val="tx1"/>
                </a:solidFill>
                <a:latin typeface="Sassoon" panose="02000503040000090004" pitchFamily="2" charset="0"/>
              </a:rPr>
              <a:t>Iwanczuk</a:t>
            </a:r>
            <a:r>
              <a:rPr lang="en-GB" altLang="en-US" sz="2000" b="1" dirty="0">
                <a:solidFill>
                  <a:schemeClr val="tx1"/>
                </a:solidFill>
                <a:latin typeface="Sassoon" panose="02000503040000090004" pitchFamily="2" charset="0"/>
              </a:rPr>
              <a:t> will be choosing books with the children and commenting in </a:t>
            </a:r>
            <a:r>
              <a:rPr lang="en-GB" altLang="en-US" sz="2000" b="1" dirty="0" smtClean="0">
                <a:solidFill>
                  <a:schemeClr val="tx1"/>
                </a:solidFill>
                <a:latin typeface="Sassoon" panose="02000503040000090004" pitchFamily="2" charset="0"/>
              </a:rPr>
              <a:t>their </a:t>
            </a:r>
            <a:r>
              <a:rPr lang="en-GB" altLang="en-US" sz="2000" b="1" dirty="0">
                <a:solidFill>
                  <a:schemeClr val="tx1"/>
                </a:solidFill>
                <a:latin typeface="Sassoon" panose="02000503040000090004" pitchFamily="2" charset="0"/>
              </a:rPr>
              <a:t>R</a:t>
            </a:r>
            <a:r>
              <a:rPr lang="en-GB" altLang="en-US" sz="2000" b="1" dirty="0" smtClean="0">
                <a:solidFill>
                  <a:schemeClr val="tx1"/>
                </a:solidFill>
                <a:latin typeface="Sassoon" panose="02000503040000090004" pitchFamily="2" charset="0"/>
              </a:rPr>
              <a:t>eading </a:t>
            </a:r>
            <a:r>
              <a:rPr lang="en-GB" altLang="en-US" sz="2000" b="1" dirty="0">
                <a:solidFill>
                  <a:schemeClr val="tx1"/>
                </a:solidFill>
                <a:latin typeface="Sassoon" panose="02000503040000090004" pitchFamily="2" charset="0"/>
              </a:rPr>
              <a:t>R</a:t>
            </a:r>
            <a:r>
              <a:rPr lang="en-GB" altLang="en-US" sz="2000" b="1" dirty="0" smtClean="0">
                <a:solidFill>
                  <a:schemeClr val="tx1"/>
                </a:solidFill>
                <a:latin typeface="Sassoon" panose="02000503040000090004" pitchFamily="2" charset="0"/>
              </a:rPr>
              <a:t>ecord through the week. This will be on Mondays for Rowan Class, Thursdays for Ivy Class and Fridays for Holly Class.</a:t>
            </a:r>
            <a:endParaRPr lang="en-GB" altLang="en-US" sz="2000" b="1" dirty="0">
              <a:solidFill>
                <a:schemeClr val="tx1"/>
              </a:solidFill>
              <a:latin typeface="Sassoon" panose="02000503040000090004" pitchFamily="2" charset="0"/>
            </a:endParaRPr>
          </a:p>
          <a:p>
            <a:pPr eaLnBrk="1" hangingPunct="1">
              <a:lnSpc>
                <a:spcPct val="90000"/>
              </a:lnSpc>
              <a:buFont typeface="Arial" panose="020B0604020202020204" pitchFamily="34" charset="0"/>
              <a:buChar char="•"/>
              <a:defRPr/>
            </a:pPr>
            <a:r>
              <a:rPr lang="en-GB" altLang="en-US" sz="2000" b="1" dirty="0" smtClean="0">
                <a:solidFill>
                  <a:schemeClr val="tx1"/>
                </a:solidFill>
                <a:latin typeface="Sassoon" panose="02000503040000090004" pitchFamily="2" charset="0"/>
              </a:rPr>
              <a:t>Reading </a:t>
            </a:r>
            <a:r>
              <a:rPr lang="en-GB" altLang="en-US" sz="2000" b="1" dirty="0">
                <a:solidFill>
                  <a:schemeClr val="tx1"/>
                </a:solidFill>
                <a:latin typeface="Sassoon" panose="02000503040000090004" pitchFamily="2" charset="0"/>
              </a:rPr>
              <a:t>is part of the Year 3 homework each </a:t>
            </a:r>
            <a:r>
              <a:rPr lang="en-GB" altLang="en-US" sz="2000" b="1" dirty="0" smtClean="0">
                <a:solidFill>
                  <a:schemeClr val="tx1"/>
                </a:solidFill>
                <a:latin typeface="Sassoon" panose="02000503040000090004" pitchFamily="2" charset="0"/>
              </a:rPr>
              <a:t>week, 5 times a week.</a:t>
            </a:r>
            <a:endParaRPr lang="en-GB" altLang="en-US" sz="2000" b="1" dirty="0">
              <a:solidFill>
                <a:schemeClr val="tx1"/>
              </a:solidFill>
              <a:latin typeface="Sassoon" panose="02000503040000090004" pitchFamily="2" charset="0"/>
            </a:endParaRPr>
          </a:p>
          <a:p>
            <a:pPr eaLnBrk="1" hangingPunct="1">
              <a:lnSpc>
                <a:spcPct val="90000"/>
              </a:lnSpc>
              <a:buFont typeface="Arial" panose="020B0604020202020204" pitchFamily="34" charset="0"/>
              <a:buNone/>
              <a:defRPr/>
            </a:pPr>
            <a:endParaRPr lang="en-GB" altLang="en-US" sz="2000" b="1" dirty="0">
              <a:latin typeface="Sassoon" panose="02000503040000090004" pitchFamily="2" charset="0"/>
            </a:endParaRPr>
          </a:p>
        </p:txBody>
      </p:sp>
      <p:pic>
        <p:nvPicPr>
          <p:cNvPr id="2" name="Picture 1"/>
          <p:cNvPicPr>
            <a:picLocks noChangeAspect="1"/>
          </p:cNvPicPr>
          <p:nvPr/>
        </p:nvPicPr>
        <p:blipFill>
          <a:blip r:embed="rId3"/>
          <a:stretch>
            <a:fillRect/>
          </a:stretch>
        </p:blipFill>
        <p:spPr>
          <a:xfrm>
            <a:off x="8316416" y="143934"/>
            <a:ext cx="652329" cy="731583"/>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3031"/>
            <a:ext cx="8712967" cy="691673"/>
          </a:xfrm>
          <a:solidFill>
            <a:srgbClr val="FFFF99"/>
          </a:solidFill>
        </p:spPr>
        <p:txBody>
          <a:bodyPr/>
          <a:lstStyle/>
          <a:p>
            <a:pPr algn="ctr"/>
            <a:r>
              <a:rPr lang="en-GB" b="1" u="sng" dirty="0" smtClean="0">
                <a:solidFill>
                  <a:srgbClr val="00B050"/>
                </a:solidFill>
                <a:latin typeface="Sassoon" panose="02000503040000090004" pitchFamily="2" charset="0"/>
              </a:rPr>
              <a:t>Welcome to our year group</a:t>
            </a:r>
            <a:endParaRPr lang="en-GB"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248180" y="908720"/>
            <a:ext cx="8568952" cy="4221609"/>
          </a:xfrm>
          <a:solidFill>
            <a:srgbClr val="FFFF99"/>
          </a:solidFill>
        </p:spPr>
        <p:txBody>
          <a:bodyPr/>
          <a:lstStyle/>
          <a:p>
            <a:r>
              <a:rPr lang="en-GB" dirty="0" smtClean="0"/>
              <a:t> </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958510605"/>
              </p:ext>
            </p:extLst>
          </p:nvPr>
        </p:nvGraphicFramePr>
        <p:xfrm>
          <a:off x="392113" y="1147763"/>
          <a:ext cx="8602536" cy="4199487"/>
        </p:xfrm>
        <a:graphic>
          <a:graphicData uri="http://schemas.openxmlformats.org/presentationml/2006/ole">
            <mc:AlternateContent xmlns:mc="http://schemas.openxmlformats.org/markup-compatibility/2006">
              <mc:Choice xmlns:v="urn:schemas-microsoft-com:vml" Requires="v">
                <p:oleObj spid="_x0000_s2087" name="Document" r:id="rId3" imgW="8277931" imgH="4106371" progId="Word.Document.12">
                  <p:embed/>
                </p:oleObj>
              </mc:Choice>
              <mc:Fallback>
                <p:oleObj name="Document" r:id="rId3" imgW="8277931" imgH="4106371" progId="Word.Document.12">
                  <p:embed/>
                  <p:pic>
                    <p:nvPicPr>
                      <p:cNvPr id="0" name=""/>
                      <p:cNvPicPr/>
                      <p:nvPr/>
                    </p:nvPicPr>
                    <p:blipFill>
                      <a:blip r:embed="rId4"/>
                      <a:stretch>
                        <a:fillRect/>
                      </a:stretch>
                    </p:blipFill>
                    <p:spPr>
                      <a:xfrm>
                        <a:off x="392113" y="1147763"/>
                        <a:ext cx="8602536" cy="4199487"/>
                      </a:xfrm>
                      <a:prstGeom prst="rect">
                        <a:avLst/>
                      </a:prstGeom>
                    </p:spPr>
                  </p:pic>
                </p:oleObj>
              </mc:Fallback>
            </mc:AlternateContent>
          </a:graphicData>
        </a:graphic>
      </p:graphicFrame>
      <p:sp>
        <p:nvSpPr>
          <p:cNvPr id="7" name="TextBox 6"/>
          <p:cNvSpPr txBox="1"/>
          <p:nvPr/>
        </p:nvSpPr>
        <p:spPr>
          <a:xfrm>
            <a:off x="107504" y="5274345"/>
            <a:ext cx="8928992" cy="1200329"/>
          </a:xfrm>
          <a:prstGeom prst="rect">
            <a:avLst/>
          </a:prstGeom>
          <a:solidFill>
            <a:srgbClr val="FFFF99"/>
          </a:solidFill>
        </p:spPr>
        <p:txBody>
          <a:bodyPr wrap="square" rtlCol="0">
            <a:spAutoFit/>
          </a:bodyPr>
          <a:lstStyle/>
          <a:p>
            <a:r>
              <a:rPr lang="en-GB" b="1" dirty="0" smtClean="0">
                <a:latin typeface="Sassoon" panose="02000503040000090004" pitchFamily="2" charset="0"/>
              </a:rPr>
              <a:t>We are here to work in partnership with you to achieve the best for your child.</a:t>
            </a:r>
          </a:p>
          <a:p>
            <a:r>
              <a:rPr lang="en-GB" b="1" dirty="0" smtClean="0">
                <a:latin typeface="Sassoon" panose="02000503040000090004" pitchFamily="2" charset="0"/>
              </a:rPr>
              <a:t>If you have any concerns, please let your child’s class teacher know.</a:t>
            </a:r>
          </a:p>
          <a:p>
            <a:r>
              <a:rPr lang="en-GB" b="1" dirty="0" smtClean="0">
                <a:latin typeface="Sassoon" panose="02000503040000090004" pitchFamily="2" charset="0"/>
              </a:rPr>
              <a:t>The next port of call would be to communicate with the Year Group Leader, Mrs Campbell. Thank you.</a:t>
            </a:r>
            <a:endParaRPr lang="en-GB" b="1" dirty="0">
              <a:latin typeface="Sassoon" panose="02000503040000090004" pitchFamily="2" charset="0"/>
            </a:endParaRPr>
          </a:p>
        </p:txBody>
      </p:sp>
      <p:pic>
        <p:nvPicPr>
          <p:cNvPr id="8" name="Picture 7"/>
          <p:cNvPicPr>
            <a:picLocks noChangeAspect="1"/>
          </p:cNvPicPr>
          <p:nvPr/>
        </p:nvPicPr>
        <p:blipFill>
          <a:blip r:embed="rId5"/>
          <a:stretch>
            <a:fillRect/>
          </a:stretch>
        </p:blipFill>
        <p:spPr>
          <a:xfrm>
            <a:off x="8157680" y="80154"/>
            <a:ext cx="652329" cy="731583"/>
          </a:xfrm>
          <a:prstGeom prst="rect">
            <a:avLst/>
          </a:prstGeom>
        </p:spPr>
      </p:pic>
    </p:spTree>
    <p:extLst>
      <p:ext uri="{BB962C8B-B14F-4D97-AF65-F5344CB8AC3E}">
        <p14:creationId xmlns:p14="http://schemas.microsoft.com/office/powerpoint/2010/main" val="2270521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216E4CD-4FE9-130B-EE4B-F78ED6C7036D}"/>
              </a:ext>
            </a:extLst>
          </p:cNvPr>
          <p:cNvSpPr>
            <a:spLocks noGrp="1"/>
          </p:cNvSpPr>
          <p:nvPr>
            <p:ph type="title"/>
          </p:nvPr>
        </p:nvSpPr>
        <p:spPr>
          <a:xfrm>
            <a:off x="107950" y="-50800"/>
            <a:ext cx="6348413" cy="1320800"/>
          </a:xfrm>
        </p:spPr>
        <p:txBody>
          <a:bodyPr/>
          <a:lstStyle/>
          <a:p>
            <a:pPr eaLnBrk="1" hangingPunct="1"/>
            <a:r>
              <a:rPr lang="en-GB" altLang="en-US" u="sng"/>
              <a:t>E-Safety</a:t>
            </a:r>
          </a:p>
        </p:txBody>
      </p:sp>
      <p:sp>
        <p:nvSpPr>
          <p:cNvPr id="3" name="Content Placeholder 2">
            <a:extLst>
              <a:ext uri="{FF2B5EF4-FFF2-40B4-BE49-F238E27FC236}">
                <a16:creationId xmlns:a16="http://schemas.microsoft.com/office/drawing/2014/main" id="{33FE66E0-29BA-243D-B0E8-1E588DFE8D38}"/>
              </a:ext>
            </a:extLst>
          </p:cNvPr>
          <p:cNvSpPr>
            <a:spLocks noGrp="1"/>
          </p:cNvSpPr>
          <p:nvPr>
            <p:ph idx="1"/>
          </p:nvPr>
        </p:nvSpPr>
        <p:spPr>
          <a:xfrm>
            <a:off x="12700" y="3811588"/>
            <a:ext cx="6348413" cy="1276350"/>
          </a:xfrm>
        </p:spPr>
        <p:txBody>
          <a:bodyPr rtlCol="0">
            <a:normAutofit lnSpcReduction="10000"/>
          </a:bodyPr>
          <a:lstStyle/>
          <a:p>
            <a:pPr eaLnBrk="1" fontAlgn="auto" hangingPunct="1">
              <a:spcAft>
                <a:spcPts val="0"/>
              </a:spcAft>
              <a:buFont typeface="Wingdings 3" charset="2"/>
              <a:buChar char=""/>
              <a:defRPr/>
            </a:pPr>
            <a:r>
              <a:rPr lang="en-GB" dirty="0">
                <a:solidFill>
                  <a:schemeClr val="tx1">
                    <a:lumMod val="75000"/>
                    <a:lumOff val="25000"/>
                  </a:schemeClr>
                </a:solidFill>
                <a:hlinkClick r:id="rId2"/>
              </a:rPr>
              <a:t>https://www.nspcc.org.uk/preventing-abuse/keeping-children-safe/online-safety/</a:t>
            </a: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a:solidFill>
                  <a:schemeClr val="tx1">
                    <a:lumMod val="75000"/>
                    <a:lumOff val="25000"/>
                  </a:schemeClr>
                </a:solidFill>
                <a:hlinkClick r:id="rId3"/>
              </a:rPr>
              <a:t>https://www.saferinternet.org.uk/advice-centre/parents-and-carers</a:t>
            </a:r>
            <a:endParaRPr lang="en-GB" dirty="0">
              <a:solidFill>
                <a:schemeClr val="tx1">
                  <a:lumMod val="75000"/>
                  <a:lumOff val="25000"/>
                </a:schemeClr>
              </a:solidFill>
            </a:endParaRP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pic>
        <p:nvPicPr>
          <p:cNvPr id="28676" name="Picture 3">
            <a:extLst>
              <a:ext uri="{FF2B5EF4-FFF2-40B4-BE49-F238E27FC236}">
                <a16:creationId xmlns:a16="http://schemas.microsoft.com/office/drawing/2014/main" id="{458F699C-72F5-29BC-A924-30B54C7812E4}"/>
              </a:ext>
            </a:extLst>
          </p:cNvPr>
          <p:cNvPicPr>
            <a:picLocks noChangeAspect="1"/>
          </p:cNvPicPr>
          <p:nvPr/>
        </p:nvPicPr>
        <p:blipFill>
          <a:blip r:embed="rId4">
            <a:extLst>
              <a:ext uri="{28A0092B-C50C-407E-A947-70E740481C1C}">
                <a14:useLocalDpi xmlns:a14="http://schemas.microsoft.com/office/drawing/2010/main" val="0"/>
              </a:ext>
            </a:extLst>
          </a:blip>
          <a:srcRect r="1851" b="16531"/>
          <a:stretch>
            <a:fillRect/>
          </a:stretch>
        </p:blipFill>
        <p:spPr bwMode="auto">
          <a:xfrm>
            <a:off x="107950" y="609600"/>
            <a:ext cx="66278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1">
            <a:extLst>
              <a:ext uri="{FF2B5EF4-FFF2-40B4-BE49-F238E27FC236}">
                <a16:creationId xmlns:a16="http://schemas.microsoft.com/office/drawing/2014/main" id="{20638296-DC06-8C4E-EB89-60DF4EDD6EE6}"/>
              </a:ext>
            </a:extLst>
          </p:cNvPr>
          <p:cNvSpPr txBox="1">
            <a:spLocks noChangeArrowheads="1"/>
          </p:cNvSpPr>
          <p:nvPr/>
        </p:nvSpPr>
        <p:spPr bwMode="auto">
          <a:xfrm>
            <a:off x="250825" y="5229225"/>
            <a:ext cx="5833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a:spcBef>
                <a:spcPct val="0"/>
              </a:spcBef>
              <a:buClrTx/>
              <a:buSzTx/>
              <a:buFontTx/>
              <a:buNone/>
            </a:pPr>
            <a:r>
              <a:rPr lang="en-GB" altLang="en-US" sz="2000" b="1" dirty="0">
                <a:solidFill>
                  <a:schemeClr val="tx1"/>
                </a:solidFill>
                <a:latin typeface="Sassoon" panose="02000503040000090004" pitchFamily="2" charset="0"/>
              </a:rPr>
              <a:t>Please be vigilant on what games your child is playing online. They should be age appropriate and parental guidance is strongly advised.</a:t>
            </a:r>
          </a:p>
        </p:txBody>
      </p:sp>
      <p:sp>
        <p:nvSpPr>
          <p:cNvPr id="28678" name="TextBox 3">
            <a:extLst>
              <a:ext uri="{FF2B5EF4-FFF2-40B4-BE49-F238E27FC236}">
                <a16:creationId xmlns:a16="http://schemas.microsoft.com/office/drawing/2014/main" id="{0D7B875D-CD0A-E0A7-5AC6-76B746155A2A}"/>
              </a:ext>
            </a:extLst>
          </p:cNvPr>
          <p:cNvSpPr txBox="1">
            <a:spLocks noChangeArrowheads="1"/>
          </p:cNvSpPr>
          <p:nvPr/>
        </p:nvSpPr>
        <p:spPr bwMode="auto">
          <a:xfrm>
            <a:off x="6738938" y="4292600"/>
            <a:ext cx="2025650" cy="2308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a:spcBef>
                <a:spcPct val="0"/>
              </a:spcBef>
              <a:buClrTx/>
              <a:buSzTx/>
              <a:buFontTx/>
              <a:buNone/>
            </a:pPr>
            <a:r>
              <a:rPr lang="en-GB" altLang="en-US" b="1" u="sng">
                <a:solidFill>
                  <a:schemeClr val="tx1"/>
                </a:solidFill>
              </a:rPr>
              <a:t>Did you know? </a:t>
            </a:r>
          </a:p>
          <a:p>
            <a:pPr>
              <a:spcBef>
                <a:spcPct val="0"/>
              </a:spcBef>
              <a:buClrTx/>
              <a:buSzTx/>
              <a:buFontTx/>
              <a:buNone/>
            </a:pPr>
            <a:r>
              <a:rPr lang="en-GB" altLang="en-US">
                <a:solidFill>
                  <a:schemeClr val="tx1"/>
                </a:solidFill>
              </a:rPr>
              <a:t>A child who only has 1 hour screen time on the weekends is more likely to achieve their learning goals!</a:t>
            </a:r>
          </a:p>
        </p:txBody>
      </p:sp>
      <p:pic>
        <p:nvPicPr>
          <p:cNvPr id="2" name="Picture 1"/>
          <p:cNvPicPr>
            <a:picLocks noChangeAspect="1"/>
          </p:cNvPicPr>
          <p:nvPr/>
        </p:nvPicPr>
        <p:blipFill>
          <a:blip r:embed="rId5"/>
          <a:stretch>
            <a:fillRect/>
          </a:stretch>
        </p:blipFill>
        <p:spPr>
          <a:xfrm>
            <a:off x="8316416" y="188640"/>
            <a:ext cx="652329" cy="73158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CFF9299-6FFB-1F43-D392-5BCEA7A92D3A}"/>
              </a:ext>
            </a:extLst>
          </p:cNvPr>
          <p:cNvSpPr>
            <a:spLocks noGrp="1"/>
          </p:cNvSpPr>
          <p:nvPr>
            <p:ph type="title"/>
          </p:nvPr>
        </p:nvSpPr>
        <p:spPr>
          <a:xfrm>
            <a:off x="1362235" y="51546"/>
            <a:ext cx="6348413" cy="1320800"/>
          </a:xfrm>
        </p:spPr>
        <p:txBody>
          <a:bodyPr/>
          <a:lstStyle/>
          <a:p>
            <a:pPr algn="ctr" eaLnBrk="1" hangingPunct="1"/>
            <a:r>
              <a:rPr lang="en-GB" altLang="en-US" b="1" u="sng" dirty="0">
                <a:solidFill>
                  <a:srgbClr val="00B050"/>
                </a:solidFill>
                <a:latin typeface="Sassoon" panose="02000503040000090004" pitchFamily="2" charset="0"/>
              </a:rPr>
              <a:t>Spellings</a:t>
            </a:r>
          </a:p>
        </p:txBody>
      </p:sp>
      <p:sp>
        <p:nvSpPr>
          <p:cNvPr id="40963" name="Content Placeholder 2">
            <a:extLst>
              <a:ext uri="{FF2B5EF4-FFF2-40B4-BE49-F238E27FC236}">
                <a16:creationId xmlns:a16="http://schemas.microsoft.com/office/drawing/2014/main" id="{6922E80B-671A-2E50-C498-555A32314B2B}"/>
              </a:ext>
            </a:extLst>
          </p:cNvPr>
          <p:cNvSpPr>
            <a:spLocks noGrp="1"/>
          </p:cNvSpPr>
          <p:nvPr>
            <p:ph idx="1"/>
          </p:nvPr>
        </p:nvSpPr>
        <p:spPr>
          <a:xfrm>
            <a:off x="252413" y="776288"/>
            <a:ext cx="8568059" cy="3881438"/>
          </a:xfrm>
        </p:spPr>
        <p:txBody>
          <a:bodyPr/>
          <a:lstStyle/>
          <a:p>
            <a:pPr marL="0" indent="0" eaLnBrk="1" hangingPunct="1">
              <a:buFont typeface="Wingdings 3" panose="05040102010807070707" pitchFamily="18" charset="2"/>
              <a:buNone/>
            </a:pPr>
            <a:r>
              <a:rPr lang="en-GB" altLang="en-US" sz="2000" b="1" dirty="0">
                <a:solidFill>
                  <a:schemeClr val="tx1"/>
                </a:solidFill>
                <a:latin typeface="Sassoon" panose="02000503040000090004" pitchFamily="2" charset="0"/>
              </a:rPr>
              <a:t>Children in Year 3 and 4 are expected to know how to spell the following words.</a:t>
            </a:r>
          </a:p>
          <a:p>
            <a:pPr marL="0" indent="0" eaLnBrk="1" hangingPunct="1">
              <a:buFont typeface="Wingdings 3" panose="05040102010807070707" pitchFamily="18" charset="2"/>
              <a:buNone/>
            </a:pPr>
            <a:r>
              <a:rPr lang="en-GB" altLang="en-US" sz="2000" b="1" dirty="0">
                <a:solidFill>
                  <a:schemeClr val="tx1"/>
                </a:solidFill>
                <a:latin typeface="Sassoon" panose="02000503040000090004" pitchFamily="2" charset="0"/>
              </a:rPr>
              <a:t>These words can be found </a:t>
            </a:r>
            <a:r>
              <a:rPr lang="en-GB" altLang="en-US" sz="2000" b="1" dirty="0" smtClean="0">
                <a:solidFill>
                  <a:schemeClr val="tx1"/>
                </a:solidFill>
                <a:latin typeface="Sassoon" panose="02000503040000090004" pitchFamily="2" charset="0"/>
              </a:rPr>
              <a:t>online, on our school website and in your child’s Reading Record.</a:t>
            </a:r>
            <a:endParaRPr lang="en-GB" altLang="en-US" sz="2000" b="1" dirty="0">
              <a:solidFill>
                <a:schemeClr val="tx1"/>
              </a:solidFill>
              <a:latin typeface="Sassoon" panose="02000503040000090004" pitchFamily="2" charset="0"/>
            </a:endParaRPr>
          </a:p>
          <a:p>
            <a:pPr marL="0" indent="0" eaLnBrk="1" hangingPunct="1">
              <a:buFont typeface="Wingdings 3" panose="05040102010807070707" pitchFamily="18" charset="2"/>
              <a:buNone/>
            </a:pPr>
            <a:endParaRPr lang="en-GB" altLang="en-US" dirty="0"/>
          </a:p>
        </p:txBody>
      </p:sp>
      <p:pic>
        <p:nvPicPr>
          <p:cNvPr id="40964" name="Picture 2" descr="Image result for year 3 4 spelling list">
            <a:extLst>
              <a:ext uri="{FF2B5EF4-FFF2-40B4-BE49-F238E27FC236}">
                <a16:creationId xmlns:a16="http://schemas.microsoft.com/office/drawing/2014/main" id="{8E88ABB9-0D3C-8845-DD38-D4BCE55FF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49" t="9236" r="6258" b="3207"/>
          <a:stretch>
            <a:fillRect/>
          </a:stretch>
        </p:blipFill>
        <p:spPr bwMode="auto">
          <a:xfrm>
            <a:off x="323528" y="2204864"/>
            <a:ext cx="871296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396890" y="48126"/>
            <a:ext cx="652329" cy="73158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 y="116632"/>
            <a:ext cx="8928992" cy="576064"/>
          </a:xfrm>
          <a:solidFill>
            <a:srgbClr val="FFFF99"/>
          </a:solidFill>
        </p:spPr>
        <p:txBody>
          <a:bodyPr/>
          <a:lstStyle/>
          <a:p>
            <a:r>
              <a:rPr lang="en-GB" sz="3400" b="1" u="sng" dirty="0" smtClean="0">
                <a:solidFill>
                  <a:srgbClr val="00B050"/>
                </a:solidFill>
                <a:latin typeface="Sassoon" panose="02000503040000090004" pitchFamily="2" charset="0"/>
              </a:rPr>
              <a:t>How the school communicates with you</a:t>
            </a:r>
            <a:endParaRPr lang="en-GB" sz="3400"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107504" y="1052736"/>
            <a:ext cx="8933249" cy="5688632"/>
          </a:xfrm>
          <a:solidFill>
            <a:srgbClr val="FFFF99"/>
          </a:solidFill>
        </p:spPr>
        <p:txBody>
          <a:bodyPr/>
          <a:lstStyle/>
          <a:p>
            <a:r>
              <a:rPr lang="en-GB" sz="2400" b="1" dirty="0" smtClean="0">
                <a:solidFill>
                  <a:schemeClr val="tx1"/>
                </a:solidFill>
                <a:latin typeface="Sassoon" panose="02000503040000090004" pitchFamily="2" charset="0"/>
              </a:rPr>
              <a:t>Informal chat at the end of the day</a:t>
            </a:r>
          </a:p>
          <a:p>
            <a:r>
              <a:rPr lang="en-GB" sz="2400" b="1" dirty="0" smtClean="0">
                <a:solidFill>
                  <a:schemeClr val="tx1"/>
                </a:solidFill>
                <a:latin typeface="Sassoon" panose="02000503040000090004" pitchFamily="2" charset="0"/>
              </a:rPr>
              <a:t>Reading Record messages</a:t>
            </a:r>
          </a:p>
          <a:p>
            <a:r>
              <a:rPr lang="en-GB" sz="2400" b="1" dirty="0" smtClean="0">
                <a:solidFill>
                  <a:schemeClr val="tx1"/>
                </a:solidFill>
                <a:latin typeface="Sassoon" panose="02000503040000090004" pitchFamily="2" charset="0"/>
              </a:rPr>
              <a:t>Newsletter at the end of each week</a:t>
            </a:r>
          </a:p>
          <a:p>
            <a:r>
              <a:rPr lang="en-GB" sz="2400" b="1" dirty="0" smtClean="0">
                <a:solidFill>
                  <a:schemeClr val="tx1"/>
                </a:solidFill>
                <a:latin typeface="Sassoon" panose="02000503040000090004" pitchFamily="2" charset="0"/>
              </a:rPr>
              <a:t>Reminder and information letters</a:t>
            </a:r>
          </a:p>
          <a:p>
            <a:r>
              <a:rPr lang="en-GB" sz="2400" b="1" dirty="0" smtClean="0">
                <a:solidFill>
                  <a:schemeClr val="tx1"/>
                </a:solidFill>
                <a:latin typeface="Sassoon" panose="02000503040000090004" pitchFamily="2" charset="0"/>
              </a:rPr>
              <a:t>Termly curriculum overviews</a:t>
            </a:r>
          </a:p>
          <a:p>
            <a:r>
              <a:rPr lang="en-GB" sz="2400" b="1" dirty="0" smtClean="0">
                <a:solidFill>
                  <a:schemeClr val="tx1"/>
                </a:solidFill>
                <a:latin typeface="Sassoon" panose="02000503040000090004" pitchFamily="2" charset="0"/>
              </a:rPr>
              <a:t>Termly year group letters, including English updates</a:t>
            </a:r>
          </a:p>
          <a:p>
            <a:r>
              <a:rPr lang="en-GB" sz="2400" b="1" dirty="0" smtClean="0">
                <a:solidFill>
                  <a:schemeClr val="tx1"/>
                </a:solidFill>
                <a:latin typeface="Sassoon" panose="02000503040000090004" pitchFamily="2" charset="0"/>
              </a:rPr>
              <a:t>Display screens in office, playground and on Year 3 classroom windows/doors</a:t>
            </a:r>
          </a:p>
          <a:p>
            <a:r>
              <a:rPr lang="en-GB" sz="2400" b="1" dirty="0" smtClean="0">
                <a:solidFill>
                  <a:schemeClr val="tx1"/>
                </a:solidFill>
                <a:latin typeface="Sassoon" panose="02000503040000090004" pitchFamily="2" charset="0"/>
              </a:rPr>
              <a:t>Website and school mobile app</a:t>
            </a:r>
          </a:p>
          <a:p>
            <a:r>
              <a:rPr lang="en-GB" sz="2400" b="1" dirty="0" smtClean="0">
                <a:solidFill>
                  <a:schemeClr val="tx1"/>
                </a:solidFill>
                <a:latin typeface="Sassoon" panose="02000503040000090004" pitchFamily="2" charset="0"/>
              </a:rPr>
              <a:t>Text messages</a:t>
            </a:r>
          </a:p>
          <a:p>
            <a:r>
              <a:rPr lang="en-GB" sz="2400" b="1" dirty="0" smtClean="0">
                <a:solidFill>
                  <a:schemeClr val="tx1"/>
                </a:solidFill>
                <a:latin typeface="Sassoon" panose="02000503040000090004" pitchFamily="2" charset="0"/>
              </a:rPr>
              <a:t>Various workshops and meetings</a:t>
            </a:r>
          </a:p>
        </p:txBody>
      </p:sp>
      <p:pic>
        <p:nvPicPr>
          <p:cNvPr id="4" name="Picture 3"/>
          <p:cNvPicPr>
            <a:picLocks noChangeAspect="1"/>
          </p:cNvPicPr>
          <p:nvPr/>
        </p:nvPicPr>
        <p:blipFill>
          <a:blip r:embed="rId2"/>
          <a:stretch>
            <a:fillRect/>
          </a:stretch>
        </p:blipFill>
        <p:spPr>
          <a:xfrm>
            <a:off x="8388424" y="116632"/>
            <a:ext cx="652329" cy="731583"/>
          </a:xfrm>
          <a:prstGeom prst="rect">
            <a:avLst/>
          </a:prstGeom>
        </p:spPr>
      </p:pic>
    </p:spTree>
    <p:extLst>
      <p:ext uri="{BB962C8B-B14F-4D97-AF65-F5344CB8AC3E}">
        <p14:creationId xmlns:p14="http://schemas.microsoft.com/office/powerpoint/2010/main" val="3166219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789" y="57499"/>
            <a:ext cx="6348413" cy="576064"/>
          </a:xfrm>
          <a:solidFill>
            <a:srgbClr val="FFFF99"/>
          </a:solidFill>
        </p:spPr>
        <p:txBody>
          <a:bodyPr/>
          <a:lstStyle/>
          <a:p>
            <a:pPr algn="ctr"/>
            <a:r>
              <a:rPr lang="en-GB" b="1" u="sng" dirty="0" smtClean="0">
                <a:solidFill>
                  <a:srgbClr val="00B050"/>
                </a:solidFill>
                <a:latin typeface="Sassoon" panose="02000503040000090004" pitchFamily="2" charset="0"/>
              </a:rPr>
              <a:t>Things to keep in mind</a:t>
            </a:r>
            <a:endParaRPr lang="en-GB" b="1" u="sng" dirty="0">
              <a:solidFill>
                <a:srgbClr val="00B050"/>
              </a:solidFill>
              <a:latin typeface="Sassoon" panose="02000503040000090004" pitchFamily="2" charset="0"/>
            </a:endParaRPr>
          </a:p>
        </p:txBody>
      </p:sp>
      <p:sp>
        <p:nvSpPr>
          <p:cNvPr id="3" name="Content Placeholder 2"/>
          <p:cNvSpPr>
            <a:spLocks noGrp="1"/>
          </p:cNvSpPr>
          <p:nvPr>
            <p:ph idx="1"/>
          </p:nvPr>
        </p:nvSpPr>
        <p:spPr>
          <a:xfrm>
            <a:off x="107503" y="764704"/>
            <a:ext cx="8856984" cy="4764030"/>
          </a:xfrm>
          <a:solidFill>
            <a:srgbClr val="FFFF99"/>
          </a:solidFill>
        </p:spPr>
        <p:txBody>
          <a:bodyPr/>
          <a:lstStyle/>
          <a:p>
            <a:r>
              <a:rPr lang="en-GB" b="1" dirty="0" smtClean="0">
                <a:solidFill>
                  <a:schemeClr val="tx1"/>
                </a:solidFill>
                <a:latin typeface="Sassoon" panose="02000503040000090004" pitchFamily="2" charset="0"/>
              </a:rPr>
              <a:t>Finally, keeping in mind that your child will work hard at school, they will need a lot of sleep. Ensuring children have regular bedtime routines with about 10 to 11 hours sleep every night would help their learning and development tremendously.</a:t>
            </a:r>
          </a:p>
          <a:p>
            <a:r>
              <a:rPr lang="en-GB" b="1" dirty="0" smtClean="0">
                <a:solidFill>
                  <a:schemeClr val="tx1"/>
                </a:solidFill>
                <a:latin typeface="Sassoon" panose="02000503040000090004" pitchFamily="2" charset="0"/>
              </a:rPr>
              <a:t>Scientific research shows that it is important for people to not use an electronic screen device up to an hour before bed-time to ensure good sleep.</a:t>
            </a:r>
          </a:p>
          <a:p>
            <a:r>
              <a:rPr lang="en-GB" b="1" dirty="0" smtClean="0">
                <a:solidFill>
                  <a:schemeClr val="tx1"/>
                </a:solidFill>
                <a:latin typeface="Sassoon" panose="02000503040000090004" pitchFamily="2" charset="0"/>
              </a:rPr>
              <a:t>Developing bed-time routines where pupils read their school library book or one of their own books from home, is good for developing a love of reading whilst calming the mind down and, thus, allowing better sleep. Scientific research shows that this helps mental well-being, hugely!</a:t>
            </a:r>
          </a:p>
          <a:p>
            <a:r>
              <a:rPr lang="en-GB" b="1" dirty="0" smtClean="0">
                <a:solidFill>
                  <a:schemeClr val="tx1"/>
                </a:solidFill>
                <a:latin typeface="Sassoon" panose="02000503040000090004" pitchFamily="2" charset="0"/>
              </a:rPr>
              <a:t>Children are never to old to be red to at bed-time too!</a:t>
            </a:r>
          </a:p>
          <a:p>
            <a:r>
              <a:rPr lang="en-GB" b="1" dirty="0" smtClean="0">
                <a:solidFill>
                  <a:schemeClr val="tx1"/>
                </a:solidFill>
                <a:latin typeface="Sassoon" panose="02000503040000090004" pitchFamily="2" charset="0"/>
              </a:rPr>
              <a:t>It is also essential that pupils have a healthy breakfast every morning, so they can concentrate and achieve their best.</a:t>
            </a:r>
          </a:p>
          <a:p>
            <a:r>
              <a:rPr lang="en-GB" b="1" dirty="0" smtClean="0">
                <a:solidFill>
                  <a:schemeClr val="tx1"/>
                </a:solidFill>
                <a:latin typeface="Sassoon" panose="02000503040000090004" pitchFamily="2" charset="0"/>
              </a:rPr>
              <a:t>Lunch time isn’t until 12:30, so they will need a healthy snack for break, which is at 11:00.</a:t>
            </a:r>
            <a:endParaRPr lang="en-GB" b="1" dirty="0">
              <a:solidFill>
                <a:schemeClr val="tx1"/>
              </a:solidFill>
              <a:latin typeface="Sassoon" panose="02000503040000090004" pitchFamily="2" charset="0"/>
            </a:endParaRPr>
          </a:p>
        </p:txBody>
      </p:sp>
      <p:pic>
        <p:nvPicPr>
          <p:cNvPr id="4" name="Picture 3"/>
          <p:cNvPicPr>
            <a:picLocks noChangeAspect="1"/>
          </p:cNvPicPr>
          <p:nvPr/>
        </p:nvPicPr>
        <p:blipFill>
          <a:blip r:embed="rId2"/>
          <a:stretch>
            <a:fillRect/>
          </a:stretch>
        </p:blipFill>
        <p:spPr>
          <a:xfrm>
            <a:off x="8257476" y="57499"/>
            <a:ext cx="652329" cy="731583"/>
          </a:xfrm>
          <a:prstGeom prst="rect">
            <a:avLst/>
          </a:prstGeom>
        </p:spPr>
      </p:pic>
      <p:pic>
        <p:nvPicPr>
          <p:cNvPr id="5" name="Picture 4"/>
          <p:cNvPicPr>
            <a:picLocks noChangeAspect="1"/>
          </p:cNvPicPr>
          <p:nvPr/>
        </p:nvPicPr>
        <p:blipFill>
          <a:blip r:embed="rId3"/>
          <a:stretch>
            <a:fillRect/>
          </a:stretch>
        </p:blipFill>
        <p:spPr>
          <a:xfrm>
            <a:off x="1043608" y="5564130"/>
            <a:ext cx="1656184" cy="1219388"/>
          </a:xfrm>
          <a:prstGeom prst="rect">
            <a:avLst/>
          </a:prstGeom>
        </p:spPr>
      </p:pic>
      <p:pic>
        <p:nvPicPr>
          <p:cNvPr id="7" name="Picture 6"/>
          <p:cNvPicPr>
            <a:picLocks noChangeAspect="1"/>
          </p:cNvPicPr>
          <p:nvPr/>
        </p:nvPicPr>
        <p:blipFill>
          <a:blip r:embed="rId4"/>
          <a:stretch>
            <a:fillRect/>
          </a:stretch>
        </p:blipFill>
        <p:spPr>
          <a:xfrm>
            <a:off x="6155230" y="5428115"/>
            <a:ext cx="1562929" cy="1355403"/>
          </a:xfrm>
          <a:prstGeom prst="rect">
            <a:avLst/>
          </a:prstGeom>
        </p:spPr>
      </p:pic>
      <p:pic>
        <p:nvPicPr>
          <p:cNvPr id="8" name="Picture 7"/>
          <p:cNvPicPr>
            <a:picLocks noChangeAspect="1"/>
          </p:cNvPicPr>
          <p:nvPr/>
        </p:nvPicPr>
        <p:blipFill>
          <a:blip r:embed="rId5"/>
          <a:stretch>
            <a:fillRect/>
          </a:stretch>
        </p:blipFill>
        <p:spPr>
          <a:xfrm>
            <a:off x="3275856" y="5313004"/>
            <a:ext cx="2209789" cy="1470514"/>
          </a:xfrm>
          <a:prstGeom prst="rect">
            <a:avLst/>
          </a:prstGeom>
        </p:spPr>
      </p:pic>
    </p:spTree>
    <p:extLst>
      <p:ext uri="{BB962C8B-B14F-4D97-AF65-F5344CB8AC3E}">
        <p14:creationId xmlns:p14="http://schemas.microsoft.com/office/powerpoint/2010/main" val="674220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4B5E326-CDA8-DE22-419E-EC03AB321B46}"/>
              </a:ext>
            </a:extLst>
          </p:cNvPr>
          <p:cNvSpPr>
            <a:spLocks noGrp="1"/>
          </p:cNvSpPr>
          <p:nvPr>
            <p:ph type="title"/>
          </p:nvPr>
        </p:nvSpPr>
        <p:spPr>
          <a:xfrm>
            <a:off x="107504" y="188640"/>
            <a:ext cx="8822592" cy="1152128"/>
          </a:xfrm>
        </p:spPr>
        <p:txBody>
          <a:bodyPr/>
          <a:lstStyle/>
          <a:p>
            <a:pPr eaLnBrk="1" hangingPunct="1"/>
            <a:r>
              <a:rPr lang="en-GB" altLang="en-US" sz="3200" b="1" u="sng" dirty="0" smtClean="0">
                <a:solidFill>
                  <a:srgbClr val="00B050"/>
                </a:solidFill>
                <a:latin typeface="Sassoon" panose="02000503040000090004" pitchFamily="2" charset="0"/>
                <a:ea typeface="MS PGothic" panose="020B0600070205080204" pitchFamily="34" charset="-128"/>
              </a:rPr>
              <a:t>Thank you for supporting your child’s learning – together, we can make a difference.</a:t>
            </a:r>
            <a:r>
              <a:rPr lang="en-GB" altLang="en-US" sz="3200" b="1" u="sng" dirty="0">
                <a:solidFill>
                  <a:srgbClr val="00B050"/>
                </a:solidFill>
                <a:latin typeface="Sassoon" panose="02000503040000090004" pitchFamily="2" charset="0"/>
                <a:ea typeface="MS PGothic" panose="020B0600070205080204" pitchFamily="34" charset="-128"/>
              </a:rPr>
              <a:t/>
            </a:r>
            <a:br>
              <a:rPr lang="en-GB" altLang="en-US" sz="3200" b="1" u="sng" dirty="0">
                <a:solidFill>
                  <a:srgbClr val="00B050"/>
                </a:solidFill>
                <a:latin typeface="Sassoon" panose="02000503040000090004" pitchFamily="2" charset="0"/>
                <a:ea typeface="MS PGothic" panose="020B0600070205080204" pitchFamily="34" charset="-128"/>
              </a:rPr>
            </a:br>
            <a:r>
              <a:rPr lang="en-GB" altLang="en-US" sz="4000" u="sng" dirty="0">
                <a:ea typeface="MS PGothic" panose="020B0600070205080204" pitchFamily="34" charset="-128"/>
              </a:rPr>
              <a:t/>
            </a:r>
            <a:br>
              <a:rPr lang="en-GB" altLang="en-US" sz="4000" u="sng" dirty="0">
                <a:ea typeface="MS PGothic" panose="020B0600070205080204" pitchFamily="34" charset="-128"/>
              </a:rPr>
            </a:br>
            <a:r>
              <a:rPr lang="en-GB" altLang="en-US" sz="2400" b="1" dirty="0">
                <a:solidFill>
                  <a:schemeClr val="tx1"/>
                </a:solidFill>
                <a:latin typeface="Sassoon" panose="02000503040000090004" pitchFamily="2" charset="0"/>
                <a:ea typeface="MS PGothic" panose="020B0600070205080204" pitchFamily="34" charset="-128"/>
              </a:rPr>
              <a:t>If you have any </a:t>
            </a:r>
            <a:r>
              <a:rPr lang="en-GB" altLang="en-US" sz="2400" b="1" dirty="0" smtClean="0">
                <a:solidFill>
                  <a:schemeClr val="tx1"/>
                </a:solidFill>
                <a:latin typeface="Sassoon" panose="02000503040000090004" pitchFamily="2" charset="0"/>
                <a:ea typeface="MS PGothic" panose="020B0600070205080204" pitchFamily="34" charset="-128"/>
              </a:rPr>
              <a:t>questions,</a:t>
            </a:r>
            <a:br>
              <a:rPr lang="en-GB" altLang="en-US" sz="2400" b="1" dirty="0" smtClean="0">
                <a:solidFill>
                  <a:schemeClr val="tx1"/>
                </a:solidFill>
                <a:latin typeface="Sassoon" panose="02000503040000090004" pitchFamily="2" charset="0"/>
                <a:ea typeface="MS PGothic" panose="020B0600070205080204" pitchFamily="34" charset="-128"/>
              </a:rPr>
            </a:br>
            <a:r>
              <a:rPr lang="en-GB" altLang="en-US" sz="2400" b="1" dirty="0" smtClean="0">
                <a:solidFill>
                  <a:schemeClr val="tx1"/>
                </a:solidFill>
                <a:latin typeface="Sassoon" panose="02000503040000090004" pitchFamily="2" charset="0"/>
                <a:ea typeface="MS PGothic" panose="020B0600070205080204" pitchFamily="34" charset="-128"/>
              </a:rPr>
              <a:t>please </a:t>
            </a:r>
            <a:r>
              <a:rPr lang="en-GB" altLang="en-US" sz="2400" b="1" dirty="0">
                <a:solidFill>
                  <a:schemeClr val="tx1"/>
                </a:solidFill>
                <a:latin typeface="Sassoon" panose="02000503040000090004" pitchFamily="2" charset="0"/>
                <a:ea typeface="MS PGothic" panose="020B0600070205080204" pitchFamily="34" charset="-128"/>
              </a:rPr>
              <a:t>email:</a:t>
            </a:r>
            <a:br>
              <a:rPr lang="en-GB" altLang="en-US" sz="2400" b="1" dirty="0">
                <a:solidFill>
                  <a:schemeClr val="tx1"/>
                </a:solidFill>
                <a:latin typeface="Sassoon" panose="02000503040000090004" pitchFamily="2" charset="0"/>
                <a:ea typeface="MS PGothic" panose="020B0600070205080204" pitchFamily="34" charset="-128"/>
              </a:rPr>
            </a:br>
            <a:r>
              <a:rPr lang="en-GB" altLang="en-US" sz="2400" b="1" dirty="0">
                <a:solidFill>
                  <a:schemeClr val="tx1"/>
                </a:solidFill>
                <a:latin typeface="Sassoon" panose="02000503040000090004" pitchFamily="2" charset="0"/>
                <a:ea typeface="MS PGothic" panose="020B0600070205080204" pitchFamily="34" charset="-128"/>
              </a:rPr>
              <a:t/>
            </a:r>
            <a:br>
              <a:rPr lang="en-GB" altLang="en-US" sz="2400" b="1" dirty="0">
                <a:solidFill>
                  <a:schemeClr val="tx1"/>
                </a:solidFill>
                <a:latin typeface="Sassoon" panose="02000503040000090004" pitchFamily="2" charset="0"/>
                <a:ea typeface="MS PGothic" panose="020B0600070205080204" pitchFamily="34" charset="-128"/>
              </a:rPr>
            </a:br>
            <a:r>
              <a:rPr lang="en-GB" altLang="en-US" sz="2400" b="1" dirty="0">
                <a:solidFill>
                  <a:schemeClr val="tx1"/>
                </a:solidFill>
                <a:latin typeface="Sassoon" panose="02000503040000090004" pitchFamily="2" charset="0"/>
                <a:ea typeface="MS PGothic" panose="020B0600070205080204" pitchFamily="34" charset="-128"/>
              </a:rPr>
              <a:t> </a:t>
            </a:r>
            <a:r>
              <a:rPr lang="en-GB" altLang="en-US" sz="2400" b="1" dirty="0">
                <a:solidFill>
                  <a:schemeClr val="tx1"/>
                </a:solidFill>
                <a:latin typeface="Sassoon" panose="02000503040000090004" pitchFamily="2" charset="0"/>
                <a:ea typeface="MS PGothic" panose="020B0600070205080204" pitchFamily="34" charset="-128"/>
                <a:hlinkClick r:id="rId3"/>
              </a:rPr>
              <a:t>admin@westacton.ealing.sch.uk</a:t>
            </a:r>
            <a:r>
              <a:rPr lang="en-GB" altLang="en-US" sz="2400" b="1" dirty="0">
                <a:solidFill>
                  <a:schemeClr val="tx1"/>
                </a:solidFill>
                <a:latin typeface="Sassoon" panose="02000503040000090004" pitchFamily="2" charset="0"/>
                <a:ea typeface="MS PGothic" panose="020B0600070205080204" pitchFamily="34" charset="-128"/>
              </a:rPr>
              <a:t/>
            </a:r>
            <a:br>
              <a:rPr lang="en-GB" altLang="en-US" sz="2400" b="1" dirty="0">
                <a:solidFill>
                  <a:schemeClr val="tx1"/>
                </a:solidFill>
                <a:latin typeface="Sassoon" panose="02000503040000090004" pitchFamily="2" charset="0"/>
                <a:ea typeface="MS PGothic" panose="020B0600070205080204" pitchFamily="34" charset="-128"/>
              </a:rPr>
            </a:br>
            <a:r>
              <a:rPr lang="en-GB" altLang="en-US" sz="2400" b="1" dirty="0">
                <a:solidFill>
                  <a:schemeClr val="tx1"/>
                </a:solidFill>
                <a:latin typeface="Sassoon" panose="02000503040000090004" pitchFamily="2" charset="0"/>
                <a:ea typeface="MS PGothic" panose="020B0600070205080204" pitchFamily="34" charset="-128"/>
              </a:rPr>
              <a:t/>
            </a:r>
            <a:br>
              <a:rPr lang="en-GB" altLang="en-US" sz="2400" b="1" dirty="0">
                <a:solidFill>
                  <a:schemeClr val="tx1"/>
                </a:solidFill>
                <a:latin typeface="Sassoon" panose="02000503040000090004" pitchFamily="2" charset="0"/>
                <a:ea typeface="MS PGothic" panose="020B0600070205080204" pitchFamily="34" charset="-128"/>
              </a:rPr>
            </a:br>
            <a:r>
              <a:rPr lang="en-GB" altLang="en-US" sz="2400" b="1" dirty="0" smtClean="0">
                <a:solidFill>
                  <a:schemeClr val="tx1"/>
                </a:solidFill>
                <a:latin typeface="Sassoon" panose="02000503040000090004" pitchFamily="2" charset="0"/>
                <a:ea typeface="MS PGothic" panose="020B0600070205080204" pitchFamily="34" charset="-128"/>
              </a:rPr>
              <a:t>Address </a:t>
            </a:r>
            <a:r>
              <a:rPr lang="en-GB" altLang="en-US" sz="2400" b="1" dirty="0">
                <a:solidFill>
                  <a:schemeClr val="tx1"/>
                </a:solidFill>
                <a:latin typeface="Sassoon" panose="02000503040000090004" pitchFamily="2" charset="0"/>
                <a:ea typeface="MS PGothic" panose="020B0600070205080204" pitchFamily="34" charset="-128"/>
              </a:rPr>
              <a:t>your email to the </a:t>
            </a:r>
            <a:r>
              <a:rPr lang="en-GB" altLang="en-US" sz="2400" b="1" dirty="0" smtClean="0">
                <a:solidFill>
                  <a:schemeClr val="tx1"/>
                </a:solidFill>
                <a:latin typeface="Sassoon" panose="02000503040000090004" pitchFamily="2" charset="0"/>
                <a:ea typeface="MS PGothic" panose="020B0600070205080204" pitchFamily="34" charset="-128"/>
              </a:rPr>
              <a:t/>
            </a:r>
            <a:br>
              <a:rPr lang="en-GB" altLang="en-US" sz="2400" b="1" dirty="0" smtClean="0">
                <a:solidFill>
                  <a:schemeClr val="tx1"/>
                </a:solidFill>
                <a:latin typeface="Sassoon" panose="02000503040000090004" pitchFamily="2" charset="0"/>
                <a:ea typeface="MS PGothic" panose="020B0600070205080204" pitchFamily="34" charset="-128"/>
              </a:rPr>
            </a:br>
            <a:r>
              <a:rPr lang="en-GB" altLang="en-US" sz="2400" b="1" dirty="0" smtClean="0">
                <a:solidFill>
                  <a:schemeClr val="tx1"/>
                </a:solidFill>
                <a:latin typeface="Sassoon" panose="02000503040000090004" pitchFamily="2" charset="0"/>
                <a:ea typeface="MS PGothic" panose="020B0600070205080204" pitchFamily="34" charset="-128"/>
              </a:rPr>
              <a:t>class </a:t>
            </a:r>
            <a:r>
              <a:rPr lang="en-GB" altLang="en-US" sz="2400" b="1" dirty="0">
                <a:solidFill>
                  <a:schemeClr val="tx1"/>
                </a:solidFill>
                <a:latin typeface="Sassoon" panose="02000503040000090004" pitchFamily="2" charset="0"/>
                <a:ea typeface="MS PGothic" panose="020B0600070205080204" pitchFamily="34" charset="-128"/>
              </a:rPr>
              <a:t>teacher</a:t>
            </a:r>
            <a:r>
              <a:rPr lang="en-GB" altLang="en-US" sz="2400" b="1" dirty="0" smtClean="0">
                <a:solidFill>
                  <a:schemeClr val="tx1"/>
                </a:solidFill>
                <a:latin typeface="Sassoon" panose="02000503040000090004" pitchFamily="2" charset="0"/>
                <a:ea typeface="MS PGothic" panose="020B0600070205080204" pitchFamily="34" charset="-128"/>
              </a:rPr>
              <a:t>.</a:t>
            </a:r>
            <a:br>
              <a:rPr lang="en-GB" altLang="en-US" sz="2400" b="1" dirty="0" smtClean="0">
                <a:solidFill>
                  <a:schemeClr val="tx1"/>
                </a:solidFill>
                <a:latin typeface="Sassoon" panose="02000503040000090004" pitchFamily="2" charset="0"/>
                <a:ea typeface="MS PGothic" panose="020B0600070205080204" pitchFamily="34" charset="-128"/>
              </a:rPr>
            </a:br>
            <a:r>
              <a:rPr lang="en-GB" altLang="en-US" sz="2400" b="1" dirty="0">
                <a:solidFill>
                  <a:schemeClr val="tx1"/>
                </a:solidFill>
                <a:latin typeface="Sassoon" panose="02000503040000090004" pitchFamily="2" charset="0"/>
                <a:ea typeface="MS PGothic" panose="020B0600070205080204" pitchFamily="34" charset="-128"/>
              </a:rPr>
              <a:t/>
            </a:r>
            <a:br>
              <a:rPr lang="en-GB" altLang="en-US" sz="2400" b="1" dirty="0">
                <a:solidFill>
                  <a:schemeClr val="tx1"/>
                </a:solidFill>
                <a:latin typeface="Sassoon" panose="02000503040000090004" pitchFamily="2" charset="0"/>
                <a:ea typeface="MS PGothic" panose="020B0600070205080204" pitchFamily="34" charset="-128"/>
              </a:rPr>
            </a:br>
            <a:r>
              <a:rPr lang="en-GB" altLang="en-US" sz="2400" b="1" dirty="0" smtClean="0">
                <a:solidFill>
                  <a:schemeClr val="tx1"/>
                </a:solidFill>
                <a:latin typeface="Sassoon" panose="02000503040000090004" pitchFamily="2" charset="0"/>
                <a:ea typeface="MS PGothic" panose="020B0600070205080204" pitchFamily="34" charset="-128"/>
              </a:rPr>
              <a:t>Thank you. </a:t>
            </a:r>
            <a:endParaRPr lang="en-GB" altLang="en-US" sz="2400" b="1" dirty="0">
              <a:solidFill>
                <a:schemeClr val="tx1"/>
              </a:solidFill>
              <a:latin typeface="Sassoon" panose="02000503040000090004" pitchFamily="2" charset="0"/>
              <a:ea typeface="MS PGothic" panose="020B0600070205080204" pitchFamily="34" charset="-128"/>
            </a:endParaRPr>
          </a:p>
        </p:txBody>
      </p:sp>
      <p:pic>
        <p:nvPicPr>
          <p:cNvPr id="2" name="Picture 1"/>
          <p:cNvPicPr>
            <a:picLocks noChangeAspect="1"/>
          </p:cNvPicPr>
          <p:nvPr/>
        </p:nvPicPr>
        <p:blipFill>
          <a:blip r:embed="rId4"/>
          <a:stretch>
            <a:fillRect/>
          </a:stretch>
        </p:blipFill>
        <p:spPr>
          <a:xfrm>
            <a:off x="4932040" y="1326522"/>
            <a:ext cx="3764878" cy="5270830"/>
          </a:xfrm>
          <a:prstGeom prst="rect">
            <a:avLst/>
          </a:prstGeom>
        </p:spPr>
      </p:pic>
      <p:pic>
        <p:nvPicPr>
          <p:cNvPr id="3" name="Picture 2"/>
          <p:cNvPicPr>
            <a:picLocks noChangeAspect="1"/>
          </p:cNvPicPr>
          <p:nvPr/>
        </p:nvPicPr>
        <p:blipFill>
          <a:blip r:embed="rId5"/>
          <a:stretch>
            <a:fillRect/>
          </a:stretch>
        </p:blipFill>
        <p:spPr>
          <a:xfrm>
            <a:off x="8277767" y="164150"/>
            <a:ext cx="652329" cy="731583"/>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19AB21A-F6BA-1DDC-0618-10333DFC6B23}"/>
              </a:ext>
            </a:extLst>
          </p:cNvPr>
          <p:cNvSpPr>
            <a:spLocks noGrp="1"/>
          </p:cNvSpPr>
          <p:nvPr>
            <p:ph type="ctrTitle"/>
          </p:nvPr>
        </p:nvSpPr>
        <p:spPr>
          <a:xfrm>
            <a:off x="1476375" y="620713"/>
            <a:ext cx="6858000" cy="1790700"/>
          </a:xfrm>
        </p:spPr>
        <p:txBody>
          <a:bodyPr/>
          <a:lstStyle/>
          <a:p>
            <a:pPr algn="ctr"/>
            <a:r>
              <a:rPr lang="en-GB" altLang="en-US" sz="4400" b="1" dirty="0">
                <a:solidFill>
                  <a:srgbClr val="00B050"/>
                </a:solidFill>
              </a:rPr>
              <a:t/>
            </a:r>
            <a:br>
              <a:rPr lang="en-GB" altLang="en-US" sz="4400" b="1" dirty="0">
                <a:solidFill>
                  <a:srgbClr val="00B050"/>
                </a:solidFill>
              </a:rPr>
            </a:br>
            <a:r>
              <a:rPr lang="en-GB" altLang="en-US" sz="4400" b="1" u="sng" dirty="0">
                <a:solidFill>
                  <a:srgbClr val="00B050"/>
                </a:solidFill>
                <a:latin typeface="Sassoon" panose="02000503040000090004" pitchFamily="2" charset="0"/>
              </a:rPr>
              <a:t>Vision Statement</a:t>
            </a:r>
          </a:p>
        </p:txBody>
      </p:sp>
      <p:sp>
        <p:nvSpPr>
          <p:cNvPr id="3" name="Subtitle 2">
            <a:extLst>
              <a:ext uri="{FF2B5EF4-FFF2-40B4-BE49-F238E27FC236}">
                <a16:creationId xmlns:a16="http://schemas.microsoft.com/office/drawing/2014/main" id="{AD991937-C0A1-4073-582C-FBFFEB2800D1}"/>
              </a:ext>
            </a:extLst>
          </p:cNvPr>
          <p:cNvSpPr>
            <a:spLocks noGrp="1"/>
          </p:cNvSpPr>
          <p:nvPr>
            <p:ph type="subTitle" idx="1"/>
          </p:nvPr>
        </p:nvSpPr>
        <p:spPr>
          <a:xfrm>
            <a:off x="971550" y="2781300"/>
            <a:ext cx="7448550" cy="1241425"/>
          </a:xfrm>
        </p:spPr>
        <p:txBody>
          <a:bodyPr>
            <a:noAutofit/>
          </a:bodyPr>
          <a:lstStyle/>
          <a:p>
            <a:pPr algn="ctr">
              <a:defRPr/>
            </a:pPr>
            <a:r>
              <a:rPr lang="en-GB" sz="2700" b="1" dirty="0">
                <a:solidFill>
                  <a:schemeClr val="tx1"/>
                </a:solidFill>
                <a:latin typeface="Sassoon" panose="02000503040000090004" pitchFamily="2" charset="0"/>
              </a:rPr>
              <a:t>We are a dynamic, diverse and inclusive community of lifelong learners, where children are nurtured and supported to achieve their potential and to become responsible citizens who can make a difference in the world.</a:t>
            </a:r>
          </a:p>
        </p:txBody>
      </p:sp>
      <p:pic>
        <p:nvPicPr>
          <p:cNvPr id="25604" name="Picture 3">
            <a:extLst>
              <a:ext uri="{FF2B5EF4-FFF2-40B4-BE49-F238E27FC236}">
                <a16:creationId xmlns:a16="http://schemas.microsoft.com/office/drawing/2014/main" id="{68C04A8B-FD0D-956A-2010-321258AEAD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4450"/>
            <a:ext cx="37782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4C02B89-D19F-240A-C2BD-15F0AAFFF04C}"/>
              </a:ext>
            </a:extLst>
          </p:cNvPr>
          <p:cNvSpPr>
            <a:spLocks noGrp="1"/>
          </p:cNvSpPr>
          <p:nvPr>
            <p:ph type="title"/>
          </p:nvPr>
        </p:nvSpPr>
        <p:spPr>
          <a:xfrm>
            <a:off x="2051050" y="327025"/>
            <a:ext cx="6348413" cy="1320800"/>
          </a:xfrm>
        </p:spPr>
        <p:txBody>
          <a:bodyPr/>
          <a:lstStyle/>
          <a:p>
            <a:r>
              <a:rPr lang="en-GB" altLang="en-US" b="1" u="sng" dirty="0">
                <a:solidFill>
                  <a:srgbClr val="00B050"/>
                </a:solidFill>
                <a:latin typeface="Sassoon" panose="02000503040000090004" pitchFamily="2" charset="0"/>
              </a:rPr>
              <a:t>Our School Values</a:t>
            </a:r>
          </a:p>
        </p:txBody>
      </p:sp>
      <p:pic>
        <p:nvPicPr>
          <p:cNvPr id="24579" name="Picture 3">
            <a:extLst>
              <a:ext uri="{FF2B5EF4-FFF2-40B4-BE49-F238E27FC236}">
                <a16:creationId xmlns:a16="http://schemas.microsoft.com/office/drawing/2014/main" id="{C217FBB5-3993-4477-1062-4F4EAB77D5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14488"/>
            <a:ext cx="71278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219181" y="116632"/>
            <a:ext cx="652329" cy="7315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155" y="188640"/>
            <a:ext cx="8066856" cy="792088"/>
          </a:xfrm>
          <a:solidFill>
            <a:srgbClr val="FFFF99"/>
          </a:solidFill>
        </p:spPr>
        <p:txBody>
          <a:bodyPr/>
          <a:lstStyle/>
          <a:p>
            <a:pPr algn="ctr"/>
            <a:r>
              <a:rPr lang="en-GB" b="1" u="sng" dirty="0" smtClean="0">
                <a:solidFill>
                  <a:srgbClr val="00B050"/>
                </a:solidFill>
                <a:latin typeface="Sassoon" panose="02000503040000090004" pitchFamily="2" charset="0"/>
              </a:rPr>
              <a:t>Upholding British Values</a:t>
            </a:r>
            <a:endParaRPr lang="en-GB" b="1" u="sng" dirty="0">
              <a:solidFill>
                <a:srgbClr val="00B050"/>
              </a:solidFill>
              <a:latin typeface="Sassoon" panose="02000503040000090004" pitchFamily="2" charset="0"/>
            </a:endParaRPr>
          </a:p>
        </p:txBody>
      </p:sp>
      <p:pic>
        <p:nvPicPr>
          <p:cNvPr id="4" name="Content Placeholder 3"/>
          <p:cNvPicPr>
            <a:picLocks noGrp="1"/>
          </p:cNvPicPr>
          <p:nvPr>
            <p:ph idx="1"/>
          </p:nvPr>
        </p:nvPicPr>
        <p:blipFill rotWithShape="1">
          <a:blip r:embed="rId2"/>
          <a:srcRect l="33480" t="31799" r="9995" b="9292"/>
          <a:stretch/>
        </p:blipFill>
        <p:spPr bwMode="auto">
          <a:xfrm>
            <a:off x="251520" y="1124744"/>
            <a:ext cx="8640960" cy="5688632"/>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7884368" y="218892"/>
            <a:ext cx="652329" cy="731583"/>
          </a:xfrm>
          <a:prstGeom prst="rect">
            <a:avLst/>
          </a:prstGeom>
        </p:spPr>
      </p:pic>
    </p:spTree>
    <p:extLst>
      <p:ext uri="{BB962C8B-B14F-4D97-AF65-F5344CB8AC3E}">
        <p14:creationId xmlns:p14="http://schemas.microsoft.com/office/powerpoint/2010/main" val="302316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1993238-AA69-62A2-E0DB-4C8B22AB10AB}"/>
              </a:ext>
            </a:extLst>
          </p:cNvPr>
          <p:cNvSpPr>
            <a:spLocks noGrp="1"/>
          </p:cNvSpPr>
          <p:nvPr>
            <p:ph type="title"/>
          </p:nvPr>
        </p:nvSpPr>
        <p:spPr>
          <a:xfrm>
            <a:off x="179388" y="298450"/>
            <a:ext cx="6348412" cy="1320800"/>
          </a:xfrm>
        </p:spPr>
        <p:txBody>
          <a:bodyPr/>
          <a:lstStyle/>
          <a:p>
            <a:pPr eaLnBrk="1" hangingPunct="1"/>
            <a:r>
              <a:rPr lang="en-GB" altLang="en-US" b="1" u="sng" dirty="0">
                <a:solidFill>
                  <a:srgbClr val="00B050"/>
                </a:solidFill>
                <a:latin typeface="Sassoon" panose="02000503040000090004" pitchFamily="2" charset="0"/>
              </a:rPr>
              <a:t>School website &amp; app</a:t>
            </a:r>
          </a:p>
        </p:txBody>
      </p:sp>
      <p:sp>
        <p:nvSpPr>
          <p:cNvPr id="26627" name="Content Placeholder 2">
            <a:extLst>
              <a:ext uri="{FF2B5EF4-FFF2-40B4-BE49-F238E27FC236}">
                <a16:creationId xmlns:a16="http://schemas.microsoft.com/office/drawing/2014/main" id="{2C046F09-6AD2-FB70-28D7-3337D66430CD}"/>
              </a:ext>
            </a:extLst>
          </p:cNvPr>
          <p:cNvSpPr>
            <a:spLocks noGrp="1"/>
          </p:cNvSpPr>
          <p:nvPr>
            <p:ph idx="1"/>
          </p:nvPr>
        </p:nvSpPr>
        <p:spPr>
          <a:xfrm>
            <a:off x="179388" y="1619250"/>
            <a:ext cx="8569076" cy="3881438"/>
          </a:xfrm>
        </p:spPr>
        <p:txBody>
          <a:bodyPr/>
          <a:lstStyle/>
          <a:p>
            <a:pPr eaLnBrk="1" hangingPunct="1"/>
            <a:r>
              <a:rPr lang="en-GB" altLang="en-US" sz="2800" b="1" dirty="0">
                <a:solidFill>
                  <a:srgbClr val="00B050"/>
                </a:solidFill>
                <a:hlinkClick r:id="rId3"/>
              </a:rPr>
              <a:t>http://www.westactonprimaryschool.org/</a:t>
            </a:r>
            <a:endParaRPr lang="en-GB" altLang="en-US" sz="2800" b="1" dirty="0">
              <a:solidFill>
                <a:srgbClr val="00B050"/>
              </a:solidFill>
            </a:endParaRPr>
          </a:p>
        </p:txBody>
      </p:sp>
      <p:pic>
        <p:nvPicPr>
          <p:cNvPr id="26628" name="Picture 1">
            <a:extLst>
              <a:ext uri="{FF2B5EF4-FFF2-40B4-BE49-F238E27FC236}">
                <a16:creationId xmlns:a16="http://schemas.microsoft.com/office/drawing/2014/main" id="{0AE7FAD9-1F87-8542-C7DF-AF7AE068C61D}"/>
              </a:ext>
            </a:extLst>
          </p:cNvPr>
          <p:cNvPicPr>
            <a:picLocks noChangeAspect="1"/>
          </p:cNvPicPr>
          <p:nvPr/>
        </p:nvPicPr>
        <p:blipFill>
          <a:blip r:embed="rId4">
            <a:extLst>
              <a:ext uri="{28A0092B-C50C-407E-A947-70E740481C1C}">
                <a14:useLocalDpi xmlns:a14="http://schemas.microsoft.com/office/drawing/2010/main" val="0"/>
              </a:ext>
            </a:extLst>
          </a:blip>
          <a:srcRect t="9596" b="7716"/>
          <a:stretch>
            <a:fillRect/>
          </a:stretch>
        </p:blipFill>
        <p:spPr bwMode="auto">
          <a:xfrm>
            <a:off x="683568" y="2276872"/>
            <a:ext cx="784887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206275" y="227267"/>
            <a:ext cx="652329" cy="7315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1D365F7-1D83-F044-A478-9D05FAA1620A}"/>
              </a:ext>
            </a:extLst>
          </p:cNvPr>
          <p:cNvSpPr>
            <a:spLocks noGrp="1" noChangeArrowheads="1"/>
          </p:cNvSpPr>
          <p:nvPr>
            <p:ph type="title"/>
          </p:nvPr>
        </p:nvSpPr>
        <p:spPr>
          <a:xfrm>
            <a:off x="323850" y="188913"/>
            <a:ext cx="8568630" cy="1511300"/>
          </a:xfrm>
        </p:spPr>
        <p:txBody>
          <a:bodyPr/>
          <a:lstStyle/>
          <a:p>
            <a:pPr eaLnBrk="1" hangingPunct="1"/>
            <a:r>
              <a:rPr lang="en-GB" altLang="en-US" b="1" u="sng" dirty="0">
                <a:solidFill>
                  <a:srgbClr val="00B050"/>
                </a:solidFill>
                <a:latin typeface="Sassoon" panose="02000503040000090004" pitchFamily="2" charset="0"/>
              </a:rPr>
              <a:t>What should be brought in everyday?</a:t>
            </a:r>
          </a:p>
        </p:txBody>
      </p:sp>
      <p:sp>
        <p:nvSpPr>
          <p:cNvPr id="29699" name="Rectangle 3">
            <a:extLst>
              <a:ext uri="{FF2B5EF4-FFF2-40B4-BE49-F238E27FC236}">
                <a16:creationId xmlns:a16="http://schemas.microsoft.com/office/drawing/2014/main" id="{B826A81B-DE74-EFE3-7039-126A88825859}"/>
              </a:ext>
            </a:extLst>
          </p:cNvPr>
          <p:cNvSpPr>
            <a:spLocks noGrp="1" noChangeArrowheads="1"/>
          </p:cNvSpPr>
          <p:nvPr>
            <p:ph idx="1"/>
          </p:nvPr>
        </p:nvSpPr>
        <p:spPr>
          <a:xfrm>
            <a:off x="323850" y="1268760"/>
            <a:ext cx="8568630" cy="3817938"/>
          </a:xfrm>
        </p:spPr>
        <p:txBody>
          <a:bodyPr/>
          <a:lstStyle/>
          <a:p>
            <a:pPr eaLnBrk="1" hangingPunct="1"/>
            <a:r>
              <a:rPr lang="en-GB" altLang="en-US" sz="2800" b="1" dirty="0">
                <a:solidFill>
                  <a:schemeClr val="tx1"/>
                </a:solidFill>
                <a:latin typeface="Sassoon" panose="02000503040000090004" pitchFamily="2" charset="0"/>
                <a:ea typeface="MS PGothic" panose="020B0600070205080204" pitchFamily="34" charset="-128"/>
              </a:rPr>
              <a:t>Book bag </a:t>
            </a:r>
            <a:r>
              <a:rPr lang="en-GB" altLang="en-US" sz="2800" b="1" dirty="0" smtClean="0">
                <a:solidFill>
                  <a:schemeClr val="tx1"/>
                </a:solidFill>
                <a:latin typeface="Sassoon" panose="02000503040000090004" pitchFamily="2" charset="0"/>
                <a:ea typeface="MS PGothic" panose="020B0600070205080204" pitchFamily="34" charset="-128"/>
              </a:rPr>
              <a:t>with home reading book and reading record/planner </a:t>
            </a:r>
            <a:endParaRPr lang="en-GB" altLang="en-US" sz="2800" b="1" dirty="0">
              <a:solidFill>
                <a:schemeClr val="tx1"/>
              </a:solidFill>
              <a:latin typeface="Sassoon" panose="02000503040000090004" pitchFamily="2" charset="0"/>
              <a:ea typeface="MS PGothic" panose="020B0600070205080204" pitchFamily="34" charset="-128"/>
            </a:endParaRPr>
          </a:p>
          <a:p>
            <a:pPr eaLnBrk="1" hangingPunct="1"/>
            <a:r>
              <a:rPr lang="en-GB" altLang="en-US" sz="2800" b="1" dirty="0">
                <a:solidFill>
                  <a:schemeClr val="tx1"/>
                </a:solidFill>
                <a:latin typeface="Sassoon" panose="02000503040000090004" pitchFamily="2" charset="0"/>
                <a:ea typeface="MS PGothic" panose="020B0600070205080204" pitchFamily="34" charset="-128"/>
              </a:rPr>
              <a:t>Water bottle</a:t>
            </a:r>
          </a:p>
          <a:p>
            <a:pPr eaLnBrk="1" hangingPunct="1"/>
            <a:r>
              <a:rPr lang="en-GB" altLang="en-US" sz="2800" b="1" dirty="0" smtClean="0">
                <a:solidFill>
                  <a:schemeClr val="tx1"/>
                </a:solidFill>
                <a:latin typeface="Sassoon" panose="02000503040000090004" pitchFamily="2" charset="0"/>
                <a:ea typeface="MS PGothic" panose="020B0600070205080204" pitchFamily="34" charset="-128"/>
              </a:rPr>
              <a:t>Healthy snack for morning break </a:t>
            </a:r>
            <a:r>
              <a:rPr lang="en-GB" altLang="en-US" sz="2800" b="1" dirty="0">
                <a:solidFill>
                  <a:schemeClr val="tx1"/>
                </a:solidFill>
                <a:latin typeface="Sassoon" panose="02000503040000090004" pitchFamily="2" charset="0"/>
                <a:ea typeface="MS PGothic" panose="020B0600070205080204" pitchFamily="34" charset="-128"/>
              </a:rPr>
              <a:t>– </a:t>
            </a:r>
            <a:r>
              <a:rPr lang="en-GB" altLang="en-US" sz="2800" b="1" dirty="0" smtClean="0">
                <a:solidFill>
                  <a:schemeClr val="tx1"/>
                </a:solidFill>
                <a:latin typeface="Sassoon" panose="02000503040000090004" pitchFamily="2" charset="0"/>
                <a:ea typeface="MS PGothic" panose="020B0600070205080204" pitchFamily="34" charset="-128"/>
              </a:rPr>
              <a:t>fruit </a:t>
            </a:r>
            <a:r>
              <a:rPr lang="en-GB" altLang="en-US" sz="2800" b="1" dirty="0">
                <a:solidFill>
                  <a:schemeClr val="tx1"/>
                </a:solidFill>
                <a:latin typeface="Sassoon" panose="02000503040000090004" pitchFamily="2" charset="0"/>
                <a:ea typeface="MS PGothic" panose="020B0600070205080204" pitchFamily="34" charset="-128"/>
              </a:rPr>
              <a:t>or </a:t>
            </a:r>
            <a:r>
              <a:rPr lang="en-GB" altLang="en-US" sz="2800" b="1" dirty="0" smtClean="0">
                <a:solidFill>
                  <a:schemeClr val="tx1"/>
                </a:solidFill>
                <a:latin typeface="Sassoon" panose="02000503040000090004" pitchFamily="2" charset="0"/>
                <a:ea typeface="MS PGothic" panose="020B0600070205080204" pitchFamily="34" charset="-128"/>
              </a:rPr>
              <a:t>vegetables </a:t>
            </a:r>
            <a:r>
              <a:rPr lang="en-GB" altLang="en-US" sz="2800" b="1" dirty="0">
                <a:solidFill>
                  <a:schemeClr val="tx1"/>
                </a:solidFill>
                <a:latin typeface="Sassoon" panose="02000503040000090004" pitchFamily="2" charset="0"/>
                <a:ea typeface="MS PGothic" panose="020B0600070205080204" pitchFamily="34" charset="-128"/>
              </a:rPr>
              <a:t>only</a:t>
            </a:r>
          </a:p>
          <a:p>
            <a:pPr eaLnBrk="1" hangingPunct="1"/>
            <a:r>
              <a:rPr lang="en-GB" altLang="en-US" sz="2800" b="1" dirty="0" smtClean="0">
                <a:solidFill>
                  <a:schemeClr val="tx1"/>
                </a:solidFill>
                <a:latin typeface="Sassoon" panose="02000503040000090004" pitchFamily="2" charset="0"/>
                <a:ea typeface="MS PGothic" panose="020B0600070205080204" pitchFamily="34" charset="-128"/>
              </a:rPr>
              <a:t>Outdoor clothing - depending </a:t>
            </a:r>
            <a:r>
              <a:rPr lang="en-GB" altLang="en-US" sz="2800" b="1" dirty="0">
                <a:solidFill>
                  <a:schemeClr val="tx1"/>
                </a:solidFill>
                <a:latin typeface="Sassoon" panose="02000503040000090004" pitchFamily="2" charset="0"/>
                <a:ea typeface="MS PGothic" panose="020B0600070205080204" pitchFamily="34" charset="-128"/>
              </a:rPr>
              <a:t>on </a:t>
            </a:r>
            <a:r>
              <a:rPr lang="en-GB" altLang="en-US" sz="2800" b="1" dirty="0" smtClean="0">
                <a:solidFill>
                  <a:schemeClr val="tx1"/>
                </a:solidFill>
                <a:latin typeface="Sassoon" panose="02000503040000090004" pitchFamily="2" charset="0"/>
                <a:ea typeface="MS PGothic" panose="020B0600070205080204" pitchFamily="34" charset="-128"/>
              </a:rPr>
              <a:t>weather, this could be a raincoat, a  winter coat or a cap, for example</a:t>
            </a:r>
          </a:p>
        </p:txBody>
      </p:sp>
      <p:pic>
        <p:nvPicPr>
          <p:cNvPr id="2" name="Picture 1"/>
          <p:cNvPicPr>
            <a:picLocks noChangeAspect="1"/>
          </p:cNvPicPr>
          <p:nvPr/>
        </p:nvPicPr>
        <p:blipFill>
          <a:blip r:embed="rId3"/>
          <a:stretch>
            <a:fillRect/>
          </a:stretch>
        </p:blipFill>
        <p:spPr>
          <a:xfrm>
            <a:off x="8388424" y="116632"/>
            <a:ext cx="652329" cy="731583"/>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3BC7657-02CE-8B48-6BAF-93E48C02E958}"/>
              </a:ext>
            </a:extLst>
          </p:cNvPr>
          <p:cNvSpPr>
            <a:spLocks noGrp="1"/>
          </p:cNvSpPr>
          <p:nvPr>
            <p:ph type="title"/>
          </p:nvPr>
        </p:nvSpPr>
        <p:spPr>
          <a:xfrm>
            <a:off x="1331913" y="273050"/>
            <a:ext cx="6348412" cy="1320800"/>
          </a:xfrm>
        </p:spPr>
        <p:txBody>
          <a:bodyPr/>
          <a:lstStyle/>
          <a:p>
            <a:pPr algn="ctr" eaLnBrk="1" hangingPunct="1"/>
            <a:r>
              <a:rPr lang="en-GB" altLang="en-US" b="1" u="sng" dirty="0">
                <a:solidFill>
                  <a:srgbClr val="00B050"/>
                </a:solidFill>
                <a:latin typeface="Sassoon" panose="02000503040000090004" pitchFamily="2" charset="0"/>
                <a:ea typeface="MS PGothic" panose="020B0600070205080204" pitchFamily="34" charset="-128"/>
              </a:rPr>
              <a:t>Uniform</a:t>
            </a:r>
            <a:endParaRPr lang="en-GB" altLang="en-US" b="1" dirty="0">
              <a:solidFill>
                <a:srgbClr val="00B050"/>
              </a:solidFill>
              <a:latin typeface="Sassoon" panose="02000503040000090004" pitchFamily="2" charset="0"/>
              <a:ea typeface="MS PGothic" panose="020B0600070205080204" pitchFamily="34" charset="-128"/>
            </a:endParaRPr>
          </a:p>
        </p:txBody>
      </p:sp>
      <p:graphicFrame>
        <p:nvGraphicFramePr>
          <p:cNvPr id="14" name="Content Placeholder 13">
            <a:extLst>
              <a:ext uri="{FF2B5EF4-FFF2-40B4-BE49-F238E27FC236}">
                <a16:creationId xmlns:a16="http://schemas.microsoft.com/office/drawing/2014/main" id="{07773703-33C3-897F-F6C8-205C30D32265}"/>
              </a:ext>
            </a:extLst>
          </p:cNvPr>
          <p:cNvGraphicFramePr>
            <a:graphicFrameLocks noGrp="1"/>
          </p:cNvGraphicFramePr>
          <p:nvPr>
            <p:ph idx="1"/>
          </p:nvPr>
        </p:nvGraphicFramePr>
        <p:xfrm>
          <a:off x="1116013" y="1125538"/>
          <a:ext cx="7058025" cy="4805365"/>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673649">
                  <a:extLst>
                    <a:ext uri="{9D8B030D-6E8A-4147-A177-3AD203B41FA5}">
                      <a16:colId xmlns:a16="http://schemas.microsoft.com/office/drawing/2014/main" val="20001"/>
                    </a:ext>
                  </a:extLst>
                </a:gridCol>
              </a:tblGrid>
              <a:tr h="519937">
                <a:tc>
                  <a:txBody>
                    <a:bodyPr/>
                    <a:lstStyle/>
                    <a:p>
                      <a:pPr>
                        <a:spcAft>
                          <a:spcPts val="0"/>
                        </a:spcAft>
                      </a:pPr>
                      <a:r>
                        <a:rPr lang="en-GB" sz="1600" b="0" u="sng" dirty="0">
                          <a:solidFill>
                            <a:schemeClr val="tx1"/>
                          </a:solidFill>
                          <a:latin typeface="+mj-lt"/>
                          <a:ea typeface="Times New Roman"/>
                          <a:cs typeface="Times New Roman"/>
                        </a:rPr>
                        <a:t>School Uniform</a:t>
                      </a:r>
                      <a:endParaRPr lang="en-GB" sz="1600" b="0" dirty="0">
                        <a:solidFill>
                          <a:schemeClr val="tx1"/>
                        </a:solidFill>
                        <a:latin typeface="+mj-lt"/>
                        <a:ea typeface="Times New Roman"/>
                        <a:cs typeface="Times New Roman"/>
                      </a:endParaRPr>
                    </a:p>
                  </a:txBody>
                  <a:tcPr marL="47625" marR="47625" marT="47614" marB="47614"/>
                </a:tc>
                <a:tc>
                  <a:txBody>
                    <a:bodyPr/>
                    <a:lstStyle/>
                    <a:p>
                      <a:pPr>
                        <a:spcAft>
                          <a:spcPts val="0"/>
                        </a:spcAft>
                      </a:pPr>
                      <a:r>
                        <a:rPr lang="en-GB" sz="1600" b="0" u="sng" dirty="0">
                          <a:solidFill>
                            <a:schemeClr val="tx1"/>
                          </a:solidFill>
                          <a:latin typeface="+mj-lt"/>
                          <a:ea typeface="Times New Roman"/>
                          <a:cs typeface="Times New Roman"/>
                        </a:rPr>
                        <a:t>PE Uniform</a:t>
                      </a:r>
                      <a:endParaRPr lang="en-GB" sz="1600" b="0" dirty="0">
                        <a:solidFill>
                          <a:schemeClr val="tx1"/>
                        </a:solidFill>
                        <a:latin typeface="+mj-lt"/>
                        <a:ea typeface="Times New Roman"/>
                        <a:cs typeface="Times New Roman"/>
                      </a:endParaRPr>
                    </a:p>
                  </a:txBody>
                  <a:tcPr marL="47625" marR="47625" marT="47614" marB="47614"/>
                </a:tc>
                <a:extLst>
                  <a:ext uri="{0D108BD9-81ED-4DB2-BD59-A6C34878D82A}">
                    <a16:rowId xmlns:a16="http://schemas.microsoft.com/office/drawing/2014/main" val="10000"/>
                  </a:ext>
                </a:extLst>
              </a:tr>
              <a:tr h="582898">
                <a:tc>
                  <a:txBody>
                    <a:bodyPr/>
                    <a:lstStyle/>
                    <a:p>
                      <a:pPr>
                        <a:spcAft>
                          <a:spcPts val="0"/>
                        </a:spcAft>
                      </a:pPr>
                      <a:r>
                        <a:rPr lang="en-GB" sz="1600" b="0" dirty="0">
                          <a:solidFill>
                            <a:schemeClr val="tx1"/>
                          </a:solidFill>
                          <a:latin typeface="+mj-lt"/>
                          <a:ea typeface="Times New Roman"/>
                          <a:cs typeface="Times New Roman"/>
                        </a:rPr>
                        <a:t>Grey Trousers or Shorts </a:t>
                      </a:r>
                    </a:p>
                  </a:txBody>
                  <a:tcPr marL="47625" marR="47625" marT="47614" marB="47614"/>
                </a:tc>
                <a:tc>
                  <a:txBody>
                    <a:bodyPr/>
                    <a:lstStyle/>
                    <a:p>
                      <a:pPr>
                        <a:spcAft>
                          <a:spcPts val="0"/>
                        </a:spcAft>
                      </a:pPr>
                      <a:r>
                        <a:rPr lang="en-GB" sz="1600" b="0" dirty="0">
                          <a:solidFill>
                            <a:schemeClr val="tx1"/>
                          </a:solidFill>
                          <a:latin typeface="+mj-lt"/>
                          <a:ea typeface="Times New Roman"/>
                          <a:cs typeface="Times New Roman"/>
                        </a:rPr>
                        <a:t>White</a:t>
                      </a:r>
                      <a:r>
                        <a:rPr lang="en-GB" sz="1600" b="0" baseline="0" dirty="0">
                          <a:solidFill>
                            <a:schemeClr val="tx1"/>
                          </a:solidFill>
                          <a:latin typeface="+mj-lt"/>
                          <a:ea typeface="Times New Roman"/>
                          <a:cs typeface="Times New Roman"/>
                        </a:rPr>
                        <a:t> t-shirt</a:t>
                      </a:r>
                      <a:endParaRPr lang="en-GB" sz="1600" b="0" dirty="0">
                        <a:solidFill>
                          <a:schemeClr val="tx1"/>
                        </a:solidFill>
                        <a:latin typeface="+mj-lt"/>
                        <a:ea typeface="Times New Roman"/>
                        <a:cs typeface="Times New Roman"/>
                      </a:endParaRPr>
                    </a:p>
                  </a:txBody>
                  <a:tcPr marL="47625" marR="47625" marT="47614" marB="47614"/>
                </a:tc>
                <a:extLst>
                  <a:ext uri="{0D108BD9-81ED-4DB2-BD59-A6C34878D82A}">
                    <a16:rowId xmlns:a16="http://schemas.microsoft.com/office/drawing/2014/main" val="10001"/>
                  </a:ext>
                </a:extLst>
              </a:tr>
              <a:tr h="519937">
                <a:tc>
                  <a:txBody>
                    <a:bodyPr/>
                    <a:lstStyle/>
                    <a:p>
                      <a:pPr>
                        <a:spcAft>
                          <a:spcPts val="0"/>
                        </a:spcAft>
                      </a:pPr>
                      <a:r>
                        <a:rPr lang="en-GB" sz="1600" b="0" dirty="0">
                          <a:solidFill>
                            <a:schemeClr val="tx1"/>
                          </a:solidFill>
                          <a:latin typeface="+mj-lt"/>
                          <a:ea typeface="Times New Roman"/>
                          <a:cs typeface="Times New Roman"/>
                        </a:rPr>
                        <a:t>Grey</a:t>
                      </a:r>
                      <a:r>
                        <a:rPr lang="en-GB" sz="1600" b="0" baseline="0" dirty="0">
                          <a:solidFill>
                            <a:schemeClr val="tx1"/>
                          </a:solidFill>
                          <a:latin typeface="+mj-lt"/>
                          <a:ea typeface="Times New Roman"/>
                          <a:cs typeface="Times New Roman"/>
                        </a:rPr>
                        <a:t> </a:t>
                      </a:r>
                      <a:r>
                        <a:rPr lang="en-GB" sz="1600" b="0" dirty="0">
                          <a:solidFill>
                            <a:schemeClr val="tx1"/>
                          </a:solidFill>
                          <a:latin typeface="+mj-lt"/>
                          <a:ea typeface="Times New Roman"/>
                          <a:cs typeface="Times New Roman"/>
                        </a:rPr>
                        <a:t>Skirt or Pinafore (Girls) </a:t>
                      </a:r>
                    </a:p>
                  </a:txBody>
                  <a:tcPr marL="47625" marR="47625" marT="47614" marB="47614"/>
                </a:tc>
                <a:tc>
                  <a:txBody>
                    <a:bodyPr/>
                    <a:lstStyle/>
                    <a:p>
                      <a:pPr>
                        <a:spcAft>
                          <a:spcPts val="0"/>
                        </a:spcAft>
                      </a:pPr>
                      <a:r>
                        <a:rPr lang="en-GB" sz="1600" b="0" dirty="0">
                          <a:solidFill>
                            <a:schemeClr val="tx1"/>
                          </a:solidFill>
                          <a:latin typeface="+mj-lt"/>
                          <a:ea typeface="Times New Roman"/>
                          <a:cs typeface="Times New Roman"/>
                        </a:rPr>
                        <a:t>Black Shorts or Tracksuits</a:t>
                      </a:r>
                    </a:p>
                  </a:txBody>
                  <a:tcPr marL="47625" marR="47625" marT="47614" marB="47614"/>
                </a:tc>
                <a:extLst>
                  <a:ext uri="{0D108BD9-81ED-4DB2-BD59-A6C34878D82A}">
                    <a16:rowId xmlns:a16="http://schemas.microsoft.com/office/drawing/2014/main" val="10002"/>
                  </a:ext>
                </a:extLst>
              </a:tr>
              <a:tr h="519937">
                <a:tc>
                  <a:txBody>
                    <a:bodyPr/>
                    <a:lstStyle/>
                    <a:p>
                      <a:pPr>
                        <a:spcAft>
                          <a:spcPts val="0"/>
                        </a:spcAft>
                      </a:pPr>
                      <a:r>
                        <a:rPr lang="en-GB" sz="1600" b="0" dirty="0">
                          <a:solidFill>
                            <a:schemeClr val="tx1"/>
                          </a:solidFill>
                          <a:latin typeface="+mj-lt"/>
                          <a:ea typeface="Times New Roman"/>
                          <a:cs typeface="Times New Roman"/>
                        </a:rPr>
                        <a:t>Green Checked Dress (Girls)</a:t>
                      </a:r>
                    </a:p>
                  </a:txBody>
                  <a:tcPr marL="47625" marR="47625" marT="47614" marB="47614"/>
                </a:tc>
                <a:tc>
                  <a:txBody>
                    <a:bodyPr/>
                    <a:lstStyle/>
                    <a:p>
                      <a:pPr>
                        <a:spcAft>
                          <a:spcPts val="0"/>
                        </a:spcAft>
                      </a:pPr>
                      <a:r>
                        <a:rPr lang="en-GB" sz="1600" b="0" dirty="0">
                          <a:solidFill>
                            <a:schemeClr val="tx1"/>
                          </a:solidFill>
                          <a:latin typeface="+mj-lt"/>
                          <a:ea typeface="Times New Roman"/>
                          <a:cs typeface="Times New Roman"/>
                        </a:rPr>
                        <a:t>White/Black Plimsolls for indoor PE</a:t>
                      </a:r>
                    </a:p>
                  </a:txBody>
                  <a:tcPr marL="47625" marR="47625" marT="47614" marB="47614"/>
                </a:tc>
                <a:extLst>
                  <a:ext uri="{0D108BD9-81ED-4DB2-BD59-A6C34878D82A}">
                    <a16:rowId xmlns:a16="http://schemas.microsoft.com/office/drawing/2014/main" val="10003"/>
                  </a:ext>
                </a:extLst>
              </a:tr>
              <a:tr h="519937">
                <a:tc>
                  <a:txBody>
                    <a:bodyPr/>
                    <a:lstStyle/>
                    <a:p>
                      <a:pPr>
                        <a:spcAft>
                          <a:spcPts val="0"/>
                        </a:spcAft>
                      </a:pPr>
                      <a:r>
                        <a:rPr lang="en-GB" sz="1600" b="0" dirty="0">
                          <a:solidFill>
                            <a:schemeClr val="tx1"/>
                          </a:solidFill>
                          <a:latin typeface="+mj-lt"/>
                          <a:ea typeface="Times New Roman"/>
                          <a:cs typeface="Times New Roman"/>
                        </a:rPr>
                        <a:t>White shirt (long or short sleeve)</a:t>
                      </a:r>
                    </a:p>
                  </a:txBody>
                  <a:tcPr marL="47625" marR="47625" marT="47614" marB="47614"/>
                </a:tc>
                <a:tc>
                  <a:txBody>
                    <a:bodyPr/>
                    <a:lstStyle/>
                    <a:p>
                      <a:pPr>
                        <a:spcAft>
                          <a:spcPts val="0"/>
                        </a:spcAft>
                      </a:pPr>
                      <a:r>
                        <a:rPr lang="en-GB" sz="1600" b="0" dirty="0">
                          <a:solidFill>
                            <a:schemeClr val="tx1"/>
                          </a:solidFill>
                          <a:latin typeface="+mj-lt"/>
                          <a:ea typeface="Times New Roman"/>
                          <a:cs typeface="Times New Roman"/>
                        </a:rPr>
                        <a:t>Trainers for outdoor PE</a:t>
                      </a:r>
                    </a:p>
                  </a:txBody>
                  <a:tcPr marL="47625" marR="47625" marT="47614" marB="47614"/>
                </a:tc>
                <a:extLst>
                  <a:ext uri="{0D108BD9-81ED-4DB2-BD59-A6C34878D82A}">
                    <a16:rowId xmlns:a16="http://schemas.microsoft.com/office/drawing/2014/main" val="10004"/>
                  </a:ext>
                </a:extLst>
              </a:tr>
              <a:tr h="519937">
                <a:tc>
                  <a:txBody>
                    <a:bodyPr/>
                    <a:lstStyle/>
                    <a:p>
                      <a:pPr>
                        <a:spcAft>
                          <a:spcPts val="0"/>
                        </a:spcAft>
                      </a:pPr>
                      <a:r>
                        <a:rPr lang="en-GB" sz="1600" b="0" dirty="0">
                          <a:solidFill>
                            <a:schemeClr val="tx1"/>
                          </a:solidFill>
                          <a:latin typeface="+mj-lt"/>
                          <a:ea typeface="Times New Roman"/>
                          <a:cs typeface="Times New Roman"/>
                        </a:rPr>
                        <a:t>West Acton Fleece or Jumper </a:t>
                      </a:r>
                    </a:p>
                  </a:txBody>
                  <a:tcPr marL="47625" marR="47625" marT="47614" marB="47614"/>
                </a:tc>
                <a:tc>
                  <a:txBody>
                    <a:bodyPr/>
                    <a:lstStyle/>
                    <a:p>
                      <a:pPr>
                        <a:spcAft>
                          <a:spcPts val="0"/>
                        </a:spcAft>
                      </a:pPr>
                      <a:r>
                        <a:rPr lang="en-GB" sz="1600" b="0" u="sng" dirty="0">
                          <a:solidFill>
                            <a:schemeClr val="tx1"/>
                          </a:solidFill>
                          <a:latin typeface="+mj-lt"/>
                          <a:ea typeface="Times New Roman"/>
                          <a:cs typeface="Times New Roman"/>
                        </a:rPr>
                        <a:t>Sun Safety (Optional)</a:t>
                      </a:r>
                      <a:endParaRPr lang="en-GB" sz="1600" b="0" dirty="0">
                        <a:solidFill>
                          <a:schemeClr val="tx1"/>
                        </a:solidFill>
                        <a:latin typeface="+mj-lt"/>
                        <a:ea typeface="Times New Roman"/>
                        <a:cs typeface="Times New Roman"/>
                      </a:endParaRPr>
                    </a:p>
                  </a:txBody>
                  <a:tcPr marL="47625" marR="47625" marT="47614" marB="47614"/>
                </a:tc>
                <a:extLst>
                  <a:ext uri="{0D108BD9-81ED-4DB2-BD59-A6C34878D82A}">
                    <a16:rowId xmlns:a16="http://schemas.microsoft.com/office/drawing/2014/main" val="10005"/>
                  </a:ext>
                </a:extLst>
              </a:tr>
              <a:tr h="519937">
                <a:tc>
                  <a:txBody>
                    <a:bodyPr/>
                    <a:lstStyle/>
                    <a:p>
                      <a:pPr>
                        <a:spcAft>
                          <a:spcPts val="0"/>
                        </a:spcAft>
                      </a:pPr>
                      <a:r>
                        <a:rPr lang="en-GB" sz="1600" b="0" dirty="0">
                          <a:solidFill>
                            <a:schemeClr val="tx1"/>
                          </a:solidFill>
                          <a:latin typeface="+mj-lt"/>
                          <a:ea typeface="Times New Roman"/>
                          <a:cs typeface="Times New Roman"/>
                        </a:rPr>
                        <a:t>Black School Shoes</a:t>
                      </a:r>
                    </a:p>
                  </a:txBody>
                  <a:tcPr marL="47625" marR="47625" marT="47614" marB="47614"/>
                </a:tc>
                <a:tc>
                  <a:txBody>
                    <a:bodyPr/>
                    <a:lstStyle/>
                    <a:p>
                      <a:pPr>
                        <a:spcAft>
                          <a:spcPts val="0"/>
                        </a:spcAft>
                      </a:pPr>
                      <a:r>
                        <a:rPr lang="en-GB" sz="1600" b="0" u="sng" dirty="0">
                          <a:solidFill>
                            <a:schemeClr val="tx1"/>
                          </a:solidFill>
                          <a:latin typeface="+mj-lt"/>
                          <a:ea typeface="Times New Roman"/>
                          <a:cs typeface="Times New Roman"/>
                        </a:rPr>
                        <a:t>Green Baseball Cap or Floppy Hats</a:t>
                      </a:r>
                      <a:endParaRPr lang="en-GB" sz="1600" b="0" dirty="0">
                        <a:solidFill>
                          <a:schemeClr val="tx1"/>
                        </a:solidFill>
                        <a:latin typeface="+mj-lt"/>
                        <a:ea typeface="Times New Roman"/>
                        <a:cs typeface="Times New Roman"/>
                      </a:endParaRPr>
                    </a:p>
                  </a:txBody>
                  <a:tcPr marL="47625" marR="47625" marT="47614" marB="47614"/>
                </a:tc>
                <a:extLst>
                  <a:ext uri="{0D108BD9-81ED-4DB2-BD59-A6C34878D82A}">
                    <a16:rowId xmlns:a16="http://schemas.microsoft.com/office/drawing/2014/main" val="10006"/>
                  </a:ext>
                </a:extLst>
              </a:tr>
              <a:tr h="582908">
                <a:tc>
                  <a:txBody>
                    <a:bodyPr/>
                    <a:lstStyle/>
                    <a:p>
                      <a:pPr>
                        <a:spcAft>
                          <a:spcPts val="0"/>
                        </a:spcAft>
                      </a:pPr>
                      <a:r>
                        <a:rPr lang="en-GB" sz="1600" b="0" dirty="0">
                          <a:solidFill>
                            <a:schemeClr val="tx1"/>
                          </a:solidFill>
                          <a:latin typeface="+mj-lt"/>
                          <a:ea typeface="Times New Roman"/>
                          <a:cs typeface="Times New Roman"/>
                        </a:rPr>
                        <a:t>Grey/White/Black Socks.</a:t>
                      </a:r>
                      <a:r>
                        <a:rPr lang="en-GB" sz="1600" b="0" baseline="0" dirty="0">
                          <a:solidFill>
                            <a:schemeClr val="tx1"/>
                          </a:solidFill>
                          <a:latin typeface="+mj-lt"/>
                          <a:ea typeface="Times New Roman"/>
                          <a:cs typeface="Times New Roman"/>
                        </a:rPr>
                        <a:t> Grey or black tights. No leggings</a:t>
                      </a:r>
                      <a:endParaRPr lang="en-GB" sz="1600" b="0" dirty="0">
                        <a:solidFill>
                          <a:schemeClr val="tx1"/>
                        </a:solidFill>
                        <a:latin typeface="+mj-lt"/>
                        <a:ea typeface="Times New Roman"/>
                        <a:cs typeface="Times New Roman"/>
                      </a:endParaRPr>
                    </a:p>
                  </a:txBody>
                  <a:tcPr marL="47625" marR="47625" marT="47614" marB="47614"/>
                </a:tc>
                <a:tc>
                  <a:txBody>
                    <a:bodyPr/>
                    <a:lstStyle/>
                    <a:p>
                      <a:pPr>
                        <a:spcAft>
                          <a:spcPts val="0"/>
                        </a:spcAft>
                      </a:pPr>
                      <a:endParaRPr lang="en-GB" sz="1600" b="0" dirty="0">
                        <a:solidFill>
                          <a:schemeClr val="tx1"/>
                        </a:solidFill>
                        <a:latin typeface="+mj-lt"/>
                        <a:ea typeface="Times New Roman"/>
                        <a:cs typeface="Times New Roman"/>
                      </a:endParaRPr>
                    </a:p>
                  </a:txBody>
                  <a:tcPr marL="47625" marR="47625" marT="47614" marB="47614"/>
                </a:tc>
                <a:extLst>
                  <a:ext uri="{0D108BD9-81ED-4DB2-BD59-A6C34878D82A}">
                    <a16:rowId xmlns:a16="http://schemas.microsoft.com/office/drawing/2014/main" val="10007"/>
                  </a:ext>
                </a:extLst>
              </a:tr>
              <a:tr h="519937">
                <a:tc>
                  <a:txBody>
                    <a:bodyPr/>
                    <a:lstStyle/>
                    <a:p>
                      <a:pPr>
                        <a:spcAft>
                          <a:spcPts val="0"/>
                        </a:spcAft>
                      </a:pPr>
                      <a:r>
                        <a:rPr lang="en-GB" sz="1600" b="0" dirty="0">
                          <a:solidFill>
                            <a:schemeClr val="tx1"/>
                          </a:solidFill>
                          <a:latin typeface="+mj-lt"/>
                          <a:ea typeface="Times New Roman"/>
                          <a:cs typeface="Times New Roman"/>
                        </a:rPr>
                        <a:t>Black/White or Green Headscarf </a:t>
                      </a:r>
                    </a:p>
                  </a:txBody>
                  <a:tcPr marL="47625" marR="47625" marT="47614" marB="47614"/>
                </a:tc>
                <a:tc>
                  <a:txBody>
                    <a:bodyPr/>
                    <a:lstStyle/>
                    <a:p>
                      <a:pPr>
                        <a:spcAft>
                          <a:spcPts val="0"/>
                        </a:spcAft>
                      </a:pPr>
                      <a:endParaRPr lang="en-GB" sz="1600" b="0" dirty="0">
                        <a:solidFill>
                          <a:schemeClr val="tx1"/>
                        </a:solidFill>
                        <a:latin typeface="+mj-lt"/>
                        <a:ea typeface="Times New Roman"/>
                        <a:cs typeface="Times New Roman"/>
                      </a:endParaRPr>
                    </a:p>
                  </a:txBody>
                  <a:tcPr marL="47625" marR="47625" marT="47614" marB="47614"/>
                </a:tc>
                <a:extLst>
                  <a:ext uri="{0D108BD9-81ED-4DB2-BD59-A6C34878D82A}">
                    <a16:rowId xmlns:a16="http://schemas.microsoft.com/office/drawing/2014/main" val="10008"/>
                  </a:ext>
                </a:extLst>
              </a:tr>
            </a:tbl>
          </a:graphicData>
        </a:graphic>
      </p:graphicFrame>
      <p:sp>
        <p:nvSpPr>
          <p:cNvPr id="31779" name="TextBox 14">
            <a:extLst>
              <a:ext uri="{FF2B5EF4-FFF2-40B4-BE49-F238E27FC236}">
                <a16:creationId xmlns:a16="http://schemas.microsoft.com/office/drawing/2014/main" id="{81B16E7E-6E4F-E7B1-D778-0BC51425BBF6}"/>
              </a:ext>
            </a:extLst>
          </p:cNvPr>
          <p:cNvSpPr txBox="1">
            <a:spLocks noChangeArrowheads="1"/>
          </p:cNvSpPr>
          <p:nvPr/>
        </p:nvSpPr>
        <p:spPr bwMode="auto">
          <a:xfrm>
            <a:off x="899592" y="6165304"/>
            <a:ext cx="7704856" cy="400110"/>
          </a:xfrm>
          <a:prstGeom prst="rect">
            <a:avLst/>
          </a:prstGeom>
          <a:solidFill>
            <a:srgbClr val="92D050"/>
          </a:solid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omic Sans MS" panose="030F0702030302020204" pitchFamily="66"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omic Sans MS" panose="030F0702030302020204" pitchFamily="66"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omic Sans MS" panose="030F0702030302020204" pitchFamily="66"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omic Sans MS" panose="030F0702030302020204" pitchFamily="66" charset="0"/>
              </a:defRPr>
            </a:lvl9pPr>
          </a:lstStyle>
          <a:p>
            <a:pPr eaLnBrk="1" hangingPunct="1">
              <a:spcBef>
                <a:spcPct val="0"/>
              </a:spcBef>
              <a:buClrTx/>
              <a:buSzTx/>
              <a:buFontTx/>
              <a:buNone/>
            </a:pPr>
            <a:r>
              <a:rPr lang="en-GB" altLang="en-US" sz="2000" b="1" dirty="0" smtClean="0">
                <a:solidFill>
                  <a:schemeClr val="tx1"/>
                </a:solidFill>
                <a:latin typeface="Sassoon" panose="02000503040000090004" pitchFamily="2" charset="0"/>
                <a:ea typeface="MS PGothic" panose="020B0600070205080204" pitchFamily="34" charset="-128"/>
              </a:rPr>
              <a:t>It is useful for every item of clothing to be labelled - </a:t>
            </a:r>
            <a:r>
              <a:rPr lang="en-GB" altLang="en-US" sz="2000" b="1" dirty="0">
                <a:solidFill>
                  <a:schemeClr val="tx1"/>
                </a:solidFill>
                <a:latin typeface="Sassoon" panose="02000503040000090004" pitchFamily="2" charset="0"/>
                <a:ea typeface="MS PGothic" panose="020B0600070205080204" pitchFamily="34" charset="-128"/>
              </a:rPr>
              <a:t>t</a:t>
            </a:r>
            <a:r>
              <a:rPr lang="en-GB" altLang="en-US" sz="2000" b="1" dirty="0" smtClean="0">
                <a:solidFill>
                  <a:schemeClr val="tx1"/>
                </a:solidFill>
                <a:latin typeface="Sassoon" panose="02000503040000090004" pitchFamily="2" charset="0"/>
                <a:ea typeface="MS PGothic" panose="020B0600070205080204" pitchFamily="34" charset="-128"/>
              </a:rPr>
              <a:t>hank you.</a:t>
            </a:r>
            <a:endParaRPr lang="en-GB" altLang="en-US" sz="2000" b="1" dirty="0">
              <a:solidFill>
                <a:schemeClr val="tx1"/>
              </a:solidFill>
              <a:latin typeface="Sassoon" panose="02000503040000090004" pitchFamily="2" charset="0"/>
              <a:ea typeface="MS PGothic" panose="020B0600070205080204" pitchFamily="34" charset="-128"/>
            </a:endParaRPr>
          </a:p>
        </p:txBody>
      </p:sp>
      <p:pic>
        <p:nvPicPr>
          <p:cNvPr id="2" name="Picture 1"/>
          <p:cNvPicPr>
            <a:picLocks noChangeAspect="1"/>
          </p:cNvPicPr>
          <p:nvPr/>
        </p:nvPicPr>
        <p:blipFill>
          <a:blip r:embed="rId3"/>
          <a:stretch>
            <a:fillRect/>
          </a:stretch>
        </p:blipFill>
        <p:spPr>
          <a:xfrm>
            <a:off x="8278283" y="201867"/>
            <a:ext cx="652329" cy="731583"/>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B9CE79E-BE95-7317-1C30-2E4089B52BDE}"/>
              </a:ext>
            </a:extLst>
          </p:cNvPr>
          <p:cNvSpPr>
            <a:spLocks noGrp="1" noChangeArrowheads="1"/>
          </p:cNvSpPr>
          <p:nvPr>
            <p:ph type="title"/>
          </p:nvPr>
        </p:nvSpPr>
        <p:spPr>
          <a:xfrm>
            <a:off x="3419872" y="188640"/>
            <a:ext cx="1727597" cy="1143000"/>
          </a:xfrm>
        </p:spPr>
        <p:txBody>
          <a:bodyPr/>
          <a:lstStyle/>
          <a:p>
            <a:pPr eaLnBrk="1" hangingPunct="1"/>
            <a:r>
              <a:rPr lang="en-GB" altLang="en-US" b="1" u="sng" dirty="0">
                <a:solidFill>
                  <a:srgbClr val="00B050"/>
                </a:solidFill>
                <a:latin typeface="Sassoon" panose="02000503040000090004" pitchFamily="2" charset="0"/>
                <a:ea typeface="MS PGothic" panose="020B0600070205080204" pitchFamily="34" charset="-128"/>
              </a:rPr>
              <a:t>PE Kit</a:t>
            </a:r>
          </a:p>
        </p:txBody>
      </p:sp>
      <p:sp>
        <p:nvSpPr>
          <p:cNvPr id="10243" name="Rectangle 3">
            <a:extLst>
              <a:ext uri="{FF2B5EF4-FFF2-40B4-BE49-F238E27FC236}">
                <a16:creationId xmlns:a16="http://schemas.microsoft.com/office/drawing/2014/main" id="{A0A49C21-8671-73AA-5DF4-28B3DEDD1282}"/>
              </a:ext>
            </a:extLst>
          </p:cNvPr>
          <p:cNvSpPr>
            <a:spLocks noGrp="1" noChangeArrowheads="1"/>
          </p:cNvSpPr>
          <p:nvPr>
            <p:ph idx="1"/>
          </p:nvPr>
        </p:nvSpPr>
        <p:spPr>
          <a:xfrm>
            <a:off x="323528" y="1412875"/>
            <a:ext cx="8712967" cy="4210050"/>
          </a:xfrm>
        </p:spPr>
        <p:txBody>
          <a:bodyPr rtlCol="0">
            <a:normAutofit/>
          </a:bodyPr>
          <a:lstStyle/>
          <a:p>
            <a:pPr eaLnBrk="1" fontAlgn="auto" hangingPunct="1">
              <a:lnSpc>
                <a:spcPct val="90000"/>
              </a:lnSpc>
              <a:spcAft>
                <a:spcPts val="0"/>
              </a:spcAft>
              <a:buFont typeface="Arial" charset="0"/>
              <a:buChar char="•"/>
              <a:defRPr/>
            </a:pPr>
            <a:r>
              <a:rPr lang="en-GB" sz="2400" dirty="0">
                <a:solidFill>
                  <a:schemeClr val="tx1"/>
                </a:solidFill>
                <a:latin typeface="Sassoon" panose="02000503040000090004" pitchFamily="2" charset="0"/>
              </a:rPr>
              <a:t>As with </a:t>
            </a:r>
            <a:r>
              <a:rPr lang="en-GB" sz="2400" b="1" dirty="0" smtClean="0">
                <a:solidFill>
                  <a:schemeClr val="tx1"/>
                </a:solidFill>
                <a:latin typeface="Sassoon" panose="02000503040000090004" pitchFamily="2" charset="0"/>
              </a:rPr>
              <a:t>borough policy</a:t>
            </a:r>
            <a:r>
              <a:rPr lang="en-GB" sz="2400" dirty="0" smtClean="0">
                <a:solidFill>
                  <a:schemeClr val="tx1"/>
                </a:solidFill>
                <a:latin typeface="Sassoon" panose="02000503040000090004" pitchFamily="2" charset="0"/>
              </a:rPr>
              <a:t>, </a:t>
            </a:r>
            <a:r>
              <a:rPr lang="en-GB" sz="2400" dirty="0">
                <a:solidFill>
                  <a:schemeClr val="tx1"/>
                </a:solidFill>
                <a:latin typeface="Sassoon" panose="02000503040000090004" pitchFamily="2" charset="0"/>
              </a:rPr>
              <a:t>no jewellery is allowed to be worn to ensure the safety of the children.  Long hair should also be tied back out of eyes.</a:t>
            </a:r>
          </a:p>
          <a:p>
            <a:pPr eaLnBrk="1" fontAlgn="auto" hangingPunct="1">
              <a:lnSpc>
                <a:spcPct val="90000"/>
              </a:lnSpc>
              <a:spcAft>
                <a:spcPts val="0"/>
              </a:spcAft>
              <a:buFont typeface="Arial" charset="0"/>
              <a:buChar char="•"/>
              <a:defRPr/>
            </a:pPr>
            <a:endParaRPr lang="en-GB" sz="2400" dirty="0">
              <a:solidFill>
                <a:schemeClr val="tx1"/>
              </a:solidFill>
              <a:latin typeface="Sassoon" panose="02000503040000090004" pitchFamily="2" charset="0"/>
            </a:endParaRPr>
          </a:p>
          <a:p>
            <a:pPr eaLnBrk="1" fontAlgn="auto" hangingPunct="1">
              <a:lnSpc>
                <a:spcPct val="90000"/>
              </a:lnSpc>
              <a:spcAft>
                <a:spcPts val="0"/>
              </a:spcAft>
              <a:buFont typeface="Arial" charset="0"/>
              <a:buChar char="•"/>
              <a:defRPr/>
            </a:pPr>
            <a:r>
              <a:rPr lang="en-GB" sz="2400" dirty="0">
                <a:solidFill>
                  <a:schemeClr val="tx1"/>
                </a:solidFill>
                <a:latin typeface="Sassoon" panose="02000503040000090004" pitchFamily="2" charset="0"/>
              </a:rPr>
              <a:t>Children need </a:t>
            </a:r>
            <a:r>
              <a:rPr lang="en-GB" sz="2400" dirty="0" smtClean="0">
                <a:solidFill>
                  <a:schemeClr val="tx1"/>
                </a:solidFill>
                <a:latin typeface="Sassoon" panose="02000503040000090004" pitchFamily="2" charset="0"/>
              </a:rPr>
              <a:t>to come to school wearing their </a:t>
            </a:r>
            <a:r>
              <a:rPr lang="en-GB" sz="2400" b="1" dirty="0" smtClean="0">
                <a:solidFill>
                  <a:schemeClr val="tx1"/>
                </a:solidFill>
                <a:latin typeface="Sassoon" panose="02000503040000090004" pitchFamily="2" charset="0"/>
              </a:rPr>
              <a:t>PE </a:t>
            </a:r>
            <a:r>
              <a:rPr lang="en-GB" sz="2400" b="1" dirty="0">
                <a:solidFill>
                  <a:schemeClr val="tx1"/>
                </a:solidFill>
                <a:latin typeface="Sassoon" panose="02000503040000090004" pitchFamily="2" charset="0"/>
              </a:rPr>
              <a:t>kit</a:t>
            </a:r>
            <a:r>
              <a:rPr lang="en-GB" sz="2400" dirty="0">
                <a:solidFill>
                  <a:schemeClr val="tx1"/>
                </a:solidFill>
                <a:latin typeface="Sassoon" panose="02000503040000090004" pitchFamily="2" charset="0"/>
              </a:rPr>
              <a:t> (dark shorts/ tracksuits and white t-shirts) </a:t>
            </a:r>
            <a:r>
              <a:rPr lang="en-GB" sz="2400" dirty="0" smtClean="0">
                <a:solidFill>
                  <a:schemeClr val="tx1"/>
                </a:solidFill>
                <a:latin typeface="Sassoon" panose="02000503040000090004" pitchFamily="2" charset="0"/>
              </a:rPr>
              <a:t>every </a:t>
            </a:r>
            <a:r>
              <a:rPr lang="en-GB" sz="2400" b="1" dirty="0" smtClean="0">
                <a:solidFill>
                  <a:schemeClr val="tx1"/>
                </a:solidFill>
                <a:latin typeface="Sassoon" panose="02000503040000090004" pitchFamily="2" charset="0"/>
              </a:rPr>
              <a:t>Wednesday</a:t>
            </a:r>
            <a:r>
              <a:rPr lang="en-GB" sz="2400" dirty="0" smtClean="0">
                <a:solidFill>
                  <a:schemeClr val="tx1"/>
                </a:solidFill>
                <a:latin typeface="Sassoon" panose="02000503040000090004" pitchFamily="2" charset="0"/>
              </a:rPr>
              <a:t>. If the weather is cold, they would wear their school jumper, cardigan or fleece.</a:t>
            </a:r>
            <a:endParaRPr lang="en-GB" sz="2400" dirty="0">
              <a:solidFill>
                <a:schemeClr val="tx1"/>
              </a:solidFill>
              <a:latin typeface="Sassoon" panose="02000503040000090004" pitchFamily="2" charset="0"/>
            </a:endParaRPr>
          </a:p>
          <a:p>
            <a:pPr eaLnBrk="1" fontAlgn="auto" hangingPunct="1">
              <a:lnSpc>
                <a:spcPct val="90000"/>
              </a:lnSpc>
              <a:spcAft>
                <a:spcPts val="0"/>
              </a:spcAft>
              <a:buFont typeface="Arial" charset="0"/>
              <a:buChar char="•"/>
              <a:defRPr/>
            </a:pPr>
            <a:endParaRPr lang="en-GB" sz="2400" dirty="0">
              <a:solidFill>
                <a:schemeClr val="tx1">
                  <a:lumMod val="75000"/>
                  <a:lumOff val="25000"/>
                </a:schemeClr>
              </a:solidFill>
            </a:endParaRPr>
          </a:p>
          <a:p>
            <a:pPr marL="0" indent="0" eaLnBrk="1" fontAlgn="auto" hangingPunct="1">
              <a:lnSpc>
                <a:spcPct val="90000"/>
              </a:lnSpc>
              <a:spcAft>
                <a:spcPts val="0"/>
              </a:spcAft>
              <a:buFont typeface="Arial" panose="020B0604020202020204" pitchFamily="34" charset="0"/>
              <a:buNone/>
              <a:defRPr/>
            </a:pPr>
            <a:endParaRPr lang="en-GB" sz="2400" dirty="0">
              <a:solidFill>
                <a:schemeClr val="tx1">
                  <a:lumMod val="75000"/>
                  <a:lumOff val="25000"/>
                </a:schemeClr>
              </a:solidFill>
            </a:endParaRPr>
          </a:p>
        </p:txBody>
      </p:sp>
      <p:pic>
        <p:nvPicPr>
          <p:cNvPr id="2" name="Picture 1"/>
          <p:cNvPicPr>
            <a:picLocks noChangeAspect="1"/>
          </p:cNvPicPr>
          <p:nvPr/>
        </p:nvPicPr>
        <p:blipFill>
          <a:blip r:embed="rId3"/>
          <a:stretch>
            <a:fillRect/>
          </a:stretch>
        </p:blipFill>
        <p:spPr>
          <a:xfrm>
            <a:off x="8316416" y="233578"/>
            <a:ext cx="652329" cy="731583"/>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
      <a:majorFont>
        <a:latin typeface="Comic Sans MS"/>
        <a:ea typeface=""/>
        <a:cs typeface=""/>
      </a:majorFont>
      <a:minorFont>
        <a:latin typeface="Comic Sans M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9604E027767543A4B8C20D4F826E86" ma:contentTypeVersion="19" ma:contentTypeDescription="Create a new document." ma:contentTypeScope="" ma:versionID="dd92fafe78a1623de902131b3cbd287a">
  <xsd:schema xmlns:xsd="http://www.w3.org/2001/XMLSchema" xmlns:xs="http://www.w3.org/2001/XMLSchema" xmlns:p="http://schemas.microsoft.com/office/2006/metadata/properties" xmlns:ns1="http://schemas.microsoft.com/sharepoint/v3" xmlns:ns2="924b204b-efc4-43fc-a912-a825c18bd17a" xmlns:ns3="http://schemas.microsoft.com/sharepoint/v4" xmlns:ns4="5b20bd38-6b95-40e9-ba69-e60a0fafeb6b" targetNamespace="http://schemas.microsoft.com/office/2006/metadata/properties" ma:root="true" ma:fieldsID="682051174bf4323cbd17d957ffb1188f" ns1:_="" ns2:_="" ns3:_="" ns4:_="">
    <xsd:import namespace="http://schemas.microsoft.com/sharepoint/v3"/>
    <xsd:import namespace="924b204b-efc4-43fc-a912-a825c18bd17a"/>
    <xsd:import namespace="http://schemas.microsoft.com/sharepoint/v4"/>
    <xsd:import namespace="5b20bd38-6b95-40e9-ba69-e60a0fafeb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vti_ItemHoldRecordStatus" minOccurs="0"/>
                <xsd:element ref="ns3:IconOverlay" minOccurs="0"/>
                <xsd:element ref="ns4:SharedWithUsers" minOccurs="0"/>
                <xsd:element ref="ns4: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Ayantransitionbook202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16"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4b204b-efc4-43fc-a912-a825c18bd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3932f54-1a15-4fea-b4fe-1aecab1be8fb" ma:termSetId="09814cd3-568e-fe90-9814-8d621ff8fb84" ma:anchorId="fba54fb3-c3e1-fe81-a776-ca4b69148c4d" ma:open="true" ma:isKeyword="false">
      <xsd:complexType>
        <xsd:sequence>
          <xsd:element ref="pc:Terms" minOccurs="0" maxOccurs="1"/>
        </xsd:sequence>
      </xsd:complexType>
    </xsd:element>
    <xsd:element name="Ayantransitionbook2021" ma:index="26" nillable="true" ma:displayName="Ayan transition book 2021" ma:description="Drayton green " ma:format="Dropdown" ma:list="UserInfo" ma:SharePointGroup="0" ma:internalName="Ayantransitionbook20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20bd38-6b95-40e9-ba69-e60a0fafeb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00e868b-401b-4c9c-afd6-814abcfb0ed3}" ma:internalName="TaxCatchAll" ma:showField="CatchAllData" ma:web="5b20bd38-6b95-40e9-ba69-e60a0fafeb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396834C6-A5A5-45EE-B603-8812046AE698}">
  <ds:schemaRefs>
    <ds:schemaRef ds:uri="http://schemas.microsoft.com/sharepoint/v3/contenttype/forms"/>
  </ds:schemaRefs>
</ds:datastoreItem>
</file>

<file path=customXml/itemProps2.xml><?xml version="1.0" encoding="utf-8"?>
<ds:datastoreItem xmlns:ds="http://schemas.openxmlformats.org/officeDocument/2006/customXml" ds:itemID="{D22833A6-C763-450E-A4BC-D9EAC7727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4b204b-efc4-43fc-a912-a825c18bd17a"/>
    <ds:schemaRef ds:uri="http://schemas.microsoft.com/sharepoint/v4"/>
    <ds:schemaRef ds:uri="5b20bd38-6b95-40e9-ba69-e60a0fafe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453323-0628-4AAE-9FEE-EEBCCFACB8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Facet</Template>
  <TotalTime>1737</TotalTime>
  <Words>1844</Words>
  <Application>Microsoft Office PowerPoint</Application>
  <PresentationFormat>On-screen Show (4:3)</PresentationFormat>
  <Paragraphs>138</Paragraphs>
  <Slides>24</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MS PGothic</vt:lpstr>
      <vt:lpstr>Arial</vt:lpstr>
      <vt:lpstr>Calibri</vt:lpstr>
      <vt:lpstr>Comic Sans MS</vt:lpstr>
      <vt:lpstr>Sassoon</vt:lpstr>
      <vt:lpstr>Times New Roman</vt:lpstr>
      <vt:lpstr>Wingdings 3</vt:lpstr>
      <vt:lpstr>XCCW Joined PC4a</vt:lpstr>
      <vt:lpstr>Facet</vt:lpstr>
      <vt:lpstr>Document</vt:lpstr>
      <vt:lpstr>Welcome to Year 3 </vt:lpstr>
      <vt:lpstr>Welcome to our year group</vt:lpstr>
      <vt:lpstr> Vision Statement</vt:lpstr>
      <vt:lpstr>Our School Values</vt:lpstr>
      <vt:lpstr>Upholding British Values</vt:lpstr>
      <vt:lpstr>School website &amp; app</vt:lpstr>
      <vt:lpstr>What should be brought in everyday?</vt:lpstr>
      <vt:lpstr>Uniform</vt:lpstr>
      <vt:lpstr>PE Kit</vt:lpstr>
      <vt:lpstr>Enrichment Lesson Teachers on PPA day</vt:lpstr>
      <vt:lpstr>Behaviour</vt:lpstr>
      <vt:lpstr>What will be different in Key Stage 2?</vt:lpstr>
      <vt:lpstr>What will your child be learning?</vt:lpstr>
      <vt:lpstr>Autumn 1 Curriculum Overview</vt:lpstr>
      <vt:lpstr>Weekly Timetable Example</vt:lpstr>
      <vt:lpstr>Soft Starts</vt:lpstr>
      <vt:lpstr>Pick up at home-time</vt:lpstr>
      <vt:lpstr>Home Learning  Weekly homework includes:  Spellings – learn to spell and write sentences for Reading – 20 minutes at least 5 evenings a week Times tables practice (2,5,10,3,4,8) Mental maths games (Hit the Button) www.topmarks.co.uk CGP books   Additional learning: Espresso log ins  Purple mash Sumdog   </vt:lpstr>
      <vt:lpstr>Reading Records</vt:lpstr>
      <vt:lpstr>E-Safety</vt:lpstr>
      <vt:lpstr>Spellings</vt:lpstr>
      <vt:lpstr>How the school communicates with you</vt:lpstr>
      <vt:lpstr>Things to keep in mind</vt:lpstr>
      <vt:lpstr>Thank you for supporting your child’s learning – together, we can make a difference.  If you have any questions, please email:   admin@westacton.ealing.sch.uk  Address your email to the  class teacher.  Thank you. </vt:lpstr>
    </vt:vector>
  </TitlesOfParts>
  <Company>WAPS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MEET THE TEACHER EVENING</dc:title>
  <dc:creator>Sharmaine</dc:creator>
  <cp:lastModifiedBy>Home</cp:lastModifiedBy>
  <cp:revision>157</cp:revision>
  <cp:lastPrinted>2019-09-16T07:16:46Z</cp:lastPrinted>
  <dcterms:created xsi:type="dcterms:W3CDTF">2013-09-15T18:30:44Z</dcterms:created>
  <dcterms:modified xsi:type="dcterms:W3CDTF">2022-09-19T17:22:48Z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Victoria Ferreira</vt:lpwstr>
  </property>
  <property fmtid="{D5CDD505-2E9C-101B-9397-08002B2CF9AE}" pid="3" name="Order">
    <vt:lpwstr>13215600.0000000</vt:lpwstr>
  </property>
  <property fmtid="{D5CDD505-2E9C-101B-9397-08002B2CF9AE}" pid="4" name="display_urn:schemas-microsoft-com:office:office#Author">
    <vt:lpwstr>Victoria Ferreira</vt:lpwstr>
  </property>
  <property fmtid="{D5CDD505-2E9C-101B-9397-08002B2CF9AE}" pid="5" name="IconOverlay">
    <vt:lpwstr/>
  </property>
</Properties>
</file>